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49da4feddd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349da4feddd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49da4feddd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349da4feddd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49da4feddd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349da4feddd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49da4feddd_0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349da4feddd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49da4feddd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49da4feddd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349da4feddd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49da4feddd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349da4feddd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49da4feddd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49da4feddd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349da4feddd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descr="Logo&#10;&#10;Description automatically generated" id="16" name="Google Shape;16;p2"/>
          <p:cNvPicPr preferRelativeResize="0"/>
          <p:nvPr/>
        </p:nvPicPr>
        <p:blipFill rotWithShape="1">
          <a:blip r:embed="rId2">
            <a:alphaModFix/>
          </a:blip>
          <a:srcRect b="0" l="0" r="0" t="0"/>
          <a:stretch/>
        </p:blipFill>
        <p:spPr>
          <a:xfrm>
            <a:off x="948357" y="935910"/>
            <a:ext cx="3227680" cy="630936"/>
          </a:xfrm>
          <a:prstGeom prst="rect">
            <a:avLst/>
          </a:prstGeom>
          <a:noFill/>
          <a:ln>
            <a:noFill/>
          </a:ln>
        </p:spPr>
      </p:pic>
      <p:sp>
        <p:nvSpPr>
          <p:cNvPr id="17" name="Google Shape;17;p2"/>
          <p:cNvSpPr/>
          <p:nvPr/>
        </p:nvSpPr>
        <p:spPr>
          <a:xfrm>
            <a:off x="10084904" y="0"/>
            <a:ext cx="210709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 name="Google Shape;18;p2"/>
          <p:cNvSpPr txBox="1"/>
          <p:nvPr>
            <p:ph type="ctrTitle"/>
          </p:nvPr>
        </p:nvSpPr>
        <p:spPr>
          <a:xfrm>
            <a:off x="829089" y="2175566"/>
            <a:ext cx="8063121"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Arial"/>
              <a:buNone/>
              <a:defRPr b="1" i="0" sz="60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subTitle"/>
          </p:nvPr>
        </p:nvSpPr>
        <p:spPr>
          <a:xfrm>
            <a:off x="829089" y="4595607"/>
            <a:ext cx="6976443" cy="165576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1"/>
              </a:buClr>
              <a:buSzPts val="2400"/>
              <a:buNone/>
              <a:defRPr sz="2400">
                <a:solidFill>
                  <a:schemeClr val="dk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3" name="Google Shape;23;p2"/>
          <p:cNvPicPr preferRelativeResize="0"/>
          <p:nvPr/>
        </p:nvPicPr>
        <p:blipFill rotWithShape="1">
          <a:blip r:embed="rId3">
            <a:alphaModFix/>
          </a:blip>
          <a:srcRect b="0" l="0" r="0" t="0"/>
          <a:stretch/>
        </p:blipFill>
        <p:spPr>
          <a:xfrm>
            <a:off x="8486648" y="2786040"/>
            <a:ext cx="3597682" cy="364982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
  <p:cSld name="Big Stat">
    <p:bg>
      <p:bgPr>
        <a:solidFill>
          <a:schemeClr val="lt1"/>
        </a:solidFill>
      </p:bgPr>
    </p:bg>
    <p:spTree>
      <p:nvGrpSpPr>
        <p:cNvPr id="84" name="Shape 84"/>
        <p:cNvGrpSpPr/>
        <p:nvPr/>
      </p:nvGrpSpPr>
      <p:grpSpPr>
        <a:xfrm>
          <a:off x="0" y="0"/>
          <a:ext cx="0" cy="0"/>
          <a:chOff x="0" y="0"/>
          <a:chExt cx="0" cy="0"/>
        </a:xfrm>
      </p:grpSpPr>
      <p:sp>
        <p:nvSpPr>
          <p:cNvPr id="85" name="Google Shape;85;p11"/>
          <p:cNvSpPr txBox="1"/>
          <p:nvPr>
            <p:ph type="title"/>
          </p:nvPr>
        </p:nvSpPr>
        <p:spPr>
          <a:xfrm>
            <a:off x="831850" y="2283732"/>
            <a:ext cx="10515600" cy="539523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dk1"/>
              </a:buClr>
              <a:buSzPts val="15000"/>
              <a:buFont typeface="Arial"/>
              <a:buNone/>
              <a:defRPr b="1" i="0" sz="15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1"/>
          <p:cNvSpPr txBox="1"/>
          <p:nvPr>
            <p:ph idx="1" type="body"/>
          </p:nvPr>
        </p:nvSpPr>
        <p:spPr>
          <a:xfrm>
            <a:off x="831850" y="4017962"/>
            <a:ext cx="105156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accent1"/>
              </a:buClr>
              <a:buSzPts val="2400"/>
              <a:buNone/>
              <a:defRPr sz="2400">
                <a:solidFill>
                  <a:schemeClr val="accent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87" name="Google Shape;87;p11"/>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1"/>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1"/>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2"/>
                </a:solidFill>
                <a:latin typeface="Arial"/>
                <a:ea typeface="Arial"/>
                <a:cs typeface="Arial"/>
                <a:sym typeface="Arial"/>
              </a:defRPr>
            </a:lvl1pPr>
            <a:lvl2pPr indent="0" lvl="1" marL="0" algn="r">
              <a:spcBef>
                <a:spcPts val="0"/>
              </a:spcBef>
              <a:buNone/>
              <a:defRPr b="0" i="0" sz="1200" u="none" cap="none" strike="noStrike">
                <a:solidFill>
                  <a:schemeClr val="lt2"/>
                </a:solidFill>
                <a:latin typeface="Arial"/>
                <a:ea typeface="Arial"/>
                <a:cs typeface="Arial"/>
                <a:sym typeface="Arial"/>
              </a:defRPr>
            </a:lvl2pPr>
            <a:lvl3pPr indent="0" lvl="2" marL="0" algn="r">
              <a:spcBef>
                <a:spcPts val="0"/>
              </a:spcBef>
              <a:buNone/>
              <a:defRPr b="0" i="0" sz="1200" u="none" cap="none" strike="noStrike">
                <a:solidFill>
                  <a:schemeClr val="lt2"/>
                </a:solidFill>
                <a:latin typeface="Arial"/>
                <a:ea typeface="Arial"/>
                <a:cs typeface="Arial"/>
                <a:sym typeface="Arial"/>
              </a:defRPr>
            </a:lvl3pPr>
            <a:lvl4pPr indent="0" lvl="3" marL="0" algn="r">
              <a:spcBef>
                <a:spcPts val="0"/>
              </a:spcBef>
              <a:buNone/>
              <a:defRPr b="0" i="0" sz="1200" u="none" cap="none" strike="noStrike">
                <a:solidFill>
                  <a:schemeClr val="lt2"/>
                </a:solidFill>
                <a:latin typeface="Arial"/>
                <a:ea typeface="Arial"/>
                <a:cs typeface="Arial"/>
                <a:sym typeface="Arial"/>
              </a:defRPr>
            </a:lvl4pPr>
            <a:lvl5pPr indent="0" lvl="4" marL="0" algn="r">
              <a:spcBef>
                <a:spcPts val="0"/>
              </a:spcBef>
              <a:buNone/>
              <a:defRPr b="0" i="0" sz="1200" u="none" cap="none" strike="noStrike">
                <a:solidFill>
                  <a:schemeClr val="lt2"/>
                </a:solidFill>
                <a:latin typeface="Arial"/>
                <a:ea typeface="Arial"/>
                <a:cs typeface="Arial"/>
                <a:sym typeface="Arial"/>
              </a:defRPr>
            </a:lvl5pPr>
            <a:lvl6pPr indent="0" lvl="5" marL="0" algn="r">
              <a:spcBef>
                <a:spcPts val="0"/>
              </a:spcBef>
              <a:buNone/>
              <a:defRPr b="0" i="0" sz="1200" u="none" cap="none" strike="noStrike">
                <a:solidFill>
                  <a:schemeClr val="lt2"/>
                </a:solidFill>
                <a:latin typeface="Arial"/>
                <a:ea typeface="Arial"/>
                <a:cs typeface="Arial"/>
                <a:sym typeface="Arial"/>
              </a:defRPr>
            </a:lvl6pPr>
            <a:lvl7pPr indent="0" lvl="6" marL="0" algn="r">
              <a:spcBef>
                <a:spcPts val="0"/>
              </a:spcBef>
              <a:buNone/>
              <a:defRPr b="0" i="0" sz="1200" u="none" cap="none" strike="noStrike">
                <a:solidFill>
                  <a:schemeClr val="lt2"/>
                </a:solidFill>
                <a:latin typeface="Arial"/>
                <a:ea typeface="Arial"/>
                <a:cs typeface="Arial"/>
                <a:sym typeface="Arial"/>
              </a:defRPr>
            </a:lvl7pPr>
            <a:lvl8pPr indent="0" lvl="7" marL="0" algn="r">
              <a:spcBef>
                <a:spcPts val="0"/>
              </a:spcBef>
              <a:buNone/>
              <a:defRPr b="0" i="0" sz="1200" u="none" cap="none" strike="noStrike">
                <a:solidFill>
                  <a:schemeClr val="lt2"/>
                </a:solidFill>
                <a:latin typeface="Arial"/>
                <a:ea typeface="Arial"/>
                <a:cs typeface="Arial"/>
                <a:sym typeface="Arial"/>
              </a:defRPr>
            </a:lvl8pPr>
            <a:lvl9pPr indent="0" lvl="8" marL="0" algn="r">
              <a:spcBef>
                <a:spcPts val="0"/>
              </a:spcBef>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 w Circle Grid Light">
  <p:cSld name="Big Stat w Circle Grid Light">
    <p:bg>
      <p:bgPr>
        <a:solidFill>
          <a:schemeClr val="lt1"/>
        </a:solidFill>
      </p:bgPr>
    </p:bg>
    <p:spTree>
      <p:nvGrpSpPr>
        <p:cNvPr id="90" name="Shape 90"/>
        <p:cNvGrpSpPr/>
        <p:nvPr/>
      </p:nvGrpSpPr>
      <p:grpSpPr>
        <a:xfrm>
          <a:off x="0" y="0"/>
          <a:ext cx="0" cy="0"/>
          <a:chOff x="0" y="0"/>
          <a:chExt cx="0" cy="0"/>
        </a:xfrm>
      </p:grpSpPr>
      <p:pic>
        <p:nvPicPr>
          <p:cNvPr id="91" name="Google Shape;91;p12"/>
          <p:cNvPicPr preferRelativeResize="0"/>
          <p:nvPr/>
        </p:nvPicPr>
        <p:blipFill rotWithShape="1">
          <a:blip r:embed="rId2">
            <a:alphaModFix/>
          </a:blip>
          <a:srcRect b="14302" l="0" r="5907" t="0"/>
          <a:stretch/>
        </p:blipFill>
        <p:spPr>
          <a:xfrm>
            <a:off x="5969523" y="980901"/>
            <a:ext cx="6222477" cy="5877099"/>
          </a:xfrm>
          <a:prstGeom prst="rect">
            <a:avLst/>
          </a:prstGeom>
          <a:noFill/>
          <a:ln>
            <a:noFill/>
          </a:ln>
        </p:spPr>
      </p:pic>
      <p:sp>
        <p:nvSpPr>
          <p:cNvPr id="92" name="Google Shape;92;p12"/>
          <p:cNvSpPr/>
          <p:nvPr/>
        </p:nvSpPr>
        <p:spPr>
          <a:xfrm>
            <a:off x="0" y="0"/>
            <a:ext cx="3357563"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3" name="Google Shape;93;p12"/>
          <p:cNvSpPr/>
          <p:nvPr/>
        </p:nvSpPr>
        <p:spPr>
          <a:xfrm>
            <a:off x="642938" y="627961"/>
            <a:ext cx="5453062" cy="560207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4" name="Google Shape;94;p12"/>
          <p:cNvSpPr txBox="1"/>
          <p:nvPr>
            <p:ph type="title"/>
          </p:nvPr>
        </p:nvSpPr>
        <p:spPr>
          <a:xfrm>
            <a:off x="857775" y="2969529"/>
            <a:ext cx="4654548" cy="173423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5000"/>
              <a:buFont typeface="Arial"/>
              <a:buNone/>
              <a:defRPr b="1" i="0" sz="15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2"/>
          <p:cNvSpPr txBox="1"/>
          <p:nvPr>
            <p:ph idx="1" type="body"/>
          </p:nvPr>
        </p:nvSpPr>
        <p:spPr>
          <a:xfrm>
            <a:off x="857775" y="4703759"/>
            <a:ext cx="4654548"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96" name="Google Shape;96;p12"/>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2"/>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2"/>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2"/>
                </a:solidFill>
                <a:latin typeface="Arial"/>
                <a:ea typeface="Arial"/>
                <a:cs typeface="Arial"/>
                <a:sym typeface="Arial"/>
              </a:defRPr>
            </a:lvl1pPr>
            <a:lvl2pPr indent="0" lvl="1" marL="0" algn="r">
              <a:spcBef>
                <a:spcPts val="0"/>
              </a:spcBef>
              <a:buNone/>
              <a:defRPr b="0" i="0" sz="1200" u="none" cap="none" strike="noStrike">
                <a:solidFill>
                  <a:schemeClr val="lt2"/>
                </a:solidFill>
                <a:latin typeface="Arial"/>
                <a:ea typeface="Arial"/>
                <a:cs typeface="Arial"/>
                <a:sym typeface="Arial"/>
              </a:defRPr>
            </a:lvl2pPr>
            <a:lvl3pPr indent="0" lvl="2" marL="0" algn="r">
              <a:spcBef>
                <a:spcPts val="0"/>
              </a:spcBef>
              <a:buNone/>
              <a:defRPr b="0" i="0" sz="1200" u="none" cap="none" strike="noStrike">
                <a:solidFill>
                  <a:schemeClr val="lt2"/>
                </a:solidFill>
                <a:latin typeface="Arial"/>
                <a:ea typeface="Arial"/>
                <a:cs typeface="Arial"/>
                <a:sym typeface="Arial"/>
              </a:defRPr>
            </a:lvl3pPr>
            <a:lvl4pPr indent="0" lvl="3" marL="0" algn="r">
              <a:spcBef>
                <a:spcPts val="0"/>
              </a:spcBef>
              <a:buNone/>
              <a:defRPr b="0" i="0" sz="1200" u="none" cap="none" strike="noStrike">
                <a:solidFill>
                  <a:schemeClr val="lt2"/>
                </a:solidFill>
                <a:latin typeface="Arial"/>
                <a:ea typeface="Arial"/>
                <a:cs typeface="Arial"/>
                <a:sym typeface="Arial"/>
              </a:defRPr>
            </a:lvl4pPr>
            <a:lvl5pPr indent="0" lvl="4" marL="0" algn="r">
              <a:spcBef>
                <a:spcPts val="0"/>
              </a:spcBef>
              <a:buNone/>
              <a:defRPr b="0" i="0" sz="1200" u="none" cap="none" strike="noStrike">
                <a:solidFill>
                  <a:schemeClr val="lt2"/>
                </a:solidFill>
                <a:latin typeface="Arial"/>
                <a:ea typeface="Arial"/>
                <a:cs typeface="Arial"/>
                <a:sym typeface="Arial"/>
              </a:defRPr>
            </a:lvl5pPr>
            <a:lvl6pPr indent="0" lvl="5" marL="0" algn="r">
              <a:spcBef>
                <a:spcPts val="0"/>
              </a:spcBef>
              <a:buNone/>
              <a:defRPr b="0" i="0" sz="1200" u="none" cap="none" strike="noStrike">
                <a:solidFill>
                  <a:schemeClr val="lt2"/>
                </a:solidFill>
                <a:latin typeface="Arial"/>
                <a:ea typeface="Arial"/>
                <a:cs typeface="Arial"/>
                <a:sym typeface="Arial"/>
              </a:defRPr>
            </a:lvl6pPr>
            <a:lvl7pPr indent="0" lvl="6" marL="0" algn="r">
              <a:spcBef>
                <a:spcPts val="0"/>
              </a:spcBef>
              <a:buNone/>
              <a:defRPr b="0" i="0" sz="1200" u="none" cap="none" strike="noStrike">
                <a:solidFill>
                  <a:schemeClr val="lt2"/>
                </a:solidFill>
                <a:latin typeface="Arial"/>
                <a:ea typeface="Arial"/>
                <a:cs typeface="Arial"/>
                <a:sym typeface="Arial"/>
              </a:defRPr>
            </a:lvl7pPr>
            <a:lvl8pPr indent="0" lvl="7" marL="0" algn="r">
              <a:spcBef>
                <a:spcPts val="0"/>
              </a:spcBef>
              <a:buNone/>
              <a:defRPr b="0" i="0" sz="1200" u="none" cap="none" strike="noStrike">
                <a:solidFill>
                  <a:schemeClr val="lt2"/>
                </a:solidFill>
                <a:latin typeface="Arial"/>
                <a:ea typeface="Arial"/>
                <a:cs typeface="Arial"/>
                <a:sym typeface="Arial"/>
              </a:defRPr>
            </a:lvl8pPr>
            <a:lvl9pPr indent="0" lvl="8" marL="0" algn="r">
              <a:spcBef>
                <a:spcPts val="0"/>
              </a:spcBef>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9" name="Google Shape;99;p12"/>
          <p:cNvPicPr preferRelativeResize="0"/>
          <p:nvPr/>
        </p:nvPicPr>
        <p:blipFill rotWithShape="1">
          <a:blip r:embed="rId3">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 w Tight Grid">
  <p:cSld name="Big Stat w Tight Grid">
    <p:bg>
      <p:bgPr>
        <a:solidFill>
          <a:schemeClr val="lt1"/>
        </a:solidFill>
      </p:bgPr>
    </p:bg>
    <p:spTree>
      <p:nvGrpSpPr>
        <p:cNvPr id="100" name="Shape 100"/>
        <p:cNvGrpSpPr/>
        <p:nvPr/>
      </p:nvGrpSpPr>
      <p:grpSpPr>
        <a:xfrm>
          <a:off x="0" y="0"/>
          <a:ext cx="0" cy="0"/>
          <a:chOff x="0" y="0"/>
          <a:chExt cx="0" cy="0"/>
        </a:xfrm>
      </p:grpSpPr>
      <p:pic>
        <p:nvPicPr>
          <p:cNvPr id="101" name="Google Shape;101;p13"/>
          <p:cNvPicPr preferRelativeResize="0"/>
          <p:nvPr/>
        </p:nvPicPr>
        <p:blipFill rotWithShape="1">
          <a:blip r:embed="rId2">
            <a:alphaModFix/>
          </a:blip>
          <a:srcRect b="0" l="0" r="0" t="0"/>
          <a:stretch/>
        </p:blipFill>
        <p:spPr>
          <a:xfrm>
            <a:off x="6836779" y="-41557"/>
            <a:ext cx="5559706" cy="5559706"/>
          </a:xfrm>
          <a:prstGeom prst="rect">
            <a:avLst/>
          </a:prstGeom>
          <a:noFill/>
          <a:ln>
            <a:noFill/>
          </a:ln>
        </p:spPr>
      </p:pic>
      <p:sp>
        <p:nvSpPr>
          <p:cNvPr id="102" name="Google Shape;102;p13"/>
          <p:cNvSpPr txBox="1"/>
          <p:nvPr>
            <p:ph type="title"/>
          </p:nvPr>
        </p:nvSpPr>
        <p:spPr>
          <a:xfrm>
            <a:off x="831850" y="2283732"/>
            <a:ext cx="10515600" cy="53952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5000"/>
              <a:buFont typeface="Arial"/>
              <a:buNone/>
              <a:defRPr b="1" i="0" sz="15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3"/>
          <p:cNvSpPr txBox="1"/>
          <p:nvPr>
            <p:ph idx="1" type="body"/>
          </p:nvPr>
        </p:nvSpPr>
        <p:spPr>
          <a:xfrm>
            <a:off x="831850" y="4017962"/>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104" name="Google Shape;104;p13"/>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3"/>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3"/>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2"/>
                </a:solidFill>
                <a:latin typeface="Arial"/>
                <a:ea typeface="Arial"/>
                <a:cs typeface="Arial"/>
                <a:sym typeface="Arial"/>
              </a:defRPr>
            </a:lvl1pPr>
            <a:lvl2pPr indent="0" lvl="1" marL="0" algn="r">
              <a:spcBef>
                <a:spcPts val="0"/>
              </a:spcBef>
              <a:buNone/>
              <a:defRPr b="0" i="0" sz="1200" u="none" cap="none" strike="noStrike">
                <a:solidFill>
                  <a:schemeClr val="lt2"/>
                </a:solidFill>
                <a:latin typeface="Arial"/>
                <a:ea typeface="Arial"/>
                <a:cs typeface="Arial"/>
                <a:sym typeface="Arial"/>
              </a:defRPr>
            </a:lvl2pPr>
            <a:lvl3pPr indent="0" lvl="2" marL="0" algn="r">
              <a:spcBef>
                <a:spcPts val="0"/>
              </a:spcBef>
              <a:buNone/>
              <a:defRPr b="0" i="0" sz="1200" u="none" cap="none" strike="noStrike">
                <a:solidFill>
                  <a:schemeClr val="lt2"/>
                </a:solidFill>
                <a:latin typeface="Arial"/>
                <a:ea typeface="Arial"/>
                <a:cs typeface="Arial"/>
                <a:sym typeface="Arial"/>
              </a:defRPr>
            </a:lvl3pPr>
            <a:lvl4pPr indent="0" lvl="3" marL="0" algn="r">
              <a:spcBef>
                <a:spcPts val="0"/>
              </a:spcBef>
              <a:buNone/>
              <a:defRPr b="0" i="0" sz="1200" u="none" cap="none" strike="noStrike">
                <a:solidFill>
                  <a:schemeClr val="lt2"/>
                </a:solidFill>
                <a:latin typeface="Arial"/>
                <a:ea typeface="Arial"/>
                <a:cs typeface="Arial"/>
                <a:sym typeface="Arial"/>
              </a:defRPr>
            </a:lvl4pPr>
            <a:lvl5pPr indent="0" lvl="4" marL="0" algn="r">
              <a:spcBef>
                <a:spcPts val="0"/>
              </a:spcBef>
              <a:buNone/>
              <a:defRPr b="0" i="0" sz="1200" u="none" cap="none" strike="noStrike">
                <a:solidFill>
                  <a:schemeClr val="lt2"/>
                </a:solidFill>
                <a:latin typeface="Arial"/>
                <a:ea typeface="Arial"/>
                <a:cs typeface="Arial"/>
                <a:sym typeface="Arial"/>
              </a:defRPr>
            </a:lvl5pPr>
            <a:lvl6pPr indent="0" lvl="5" marL="0" algn="r">
              <a:spcBef>
                <a:spcPts val="0"/>
              </a:spcBef>
              <a:buNone/>
              <a:defRPr b="0" i="0" sz="1200" u="none" cap="none" strike="noStrike">
                <a:solidFill>
                  <a:schemeClr val="lt2"/>
                </a:solidFill>
                <a:latin typeface="Arial"/>
                <a:ea typeface="Arial"/>
                <a:cs typeface="Arial"/>
                <a:sym typeface="Arial"/>
              </a:defRPr>
            </a:lvl6pPr>
            <a:lvl7pPr indent="0" lvl="6" marL="0" algn="r">
              <a:spcBef>
                <a:spcPts val="0"/>
              </a:spcBef>
              <a:buNone/>
              <a:defRPr b="0" i="0" sz="1200" u="none" cap="none" strike="noStrike">
                <a:solidFill>
                  <a:schemeClr val="lt2"/>
                </a:solidFill>
                <a:latin typeface="Arial"/>
                <a:ea typeface="Arial"/>
                <a:cs typeface="Arial"/>
                <a:sym typeface="Arial"/>
              </a:defRPr>
            </a:lvl7pPr>
            <a:lvl8pPr indent="0" lvl="7" marL="0" algn="r">
              <a:spcBef>
                <a:spcPts val="0"/>
              </a:spcBef>
              <a:buNone/>
              <a:defRPr b="0" i="0" sz="1200" u="none" cap="none" strike="noStrike">
                <a:solidFill>
                  <a:schemeClr val="lt2"/>
                </a:solidFill>
                <a:latin typeface="Arial"/>
                <a:ea typeface="Arial"/>
                <a:cs typeface="Arial"/>
                <a:sym typeface="Arial"/>
              </a:defRPr>
            </a:lvl8pPr>
            <a:lvl9pPr indent="0" lvl="8" marL="0" algn="r">
              <a:spcBef>
                <a:spcPts val="0"/>
              </a:spcBef>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 w Large Grid">
  <p:cSld name="Big Stat w Large Grid">
    <p:bg>
      <p:bgPr>
        <a:solidFill>
          <a:schemeClr val="lt1"/>
        </a:solidFill>
      </p:bgPr>
    </p:bg>
    <p:spTree>
      <p:nvGrpSpPr>
        <p:cNvPr id="107" name="Shape 107"/>
        <p:cNvGrpSpPr/>
        <p:nvPr/>
      </p:nvGrpSpPr>
      <p:grpSpPr>
        <a:xfrm>
          <a:off x="0" y="0"/>
          <a:ext cx="0" cy="0"/>
          <a:chOff x="0" y="0"/>
          <a:chExt cx="0" cy="0"/>
        </a:xfrm>
      </p:grpSpPr>
      <p:pic>
        <p:nvPicPr>
          <p:cNvPr id="108" name="Google Shape;108;p14"/>
          <p:cNvPicPr preferRelativeResize="0"/>
          <p:nvPr/>
        </p:nvPicPr>
        <p:blipFill rotWithShape="1">
          <a:blip r:embed="rId2">
            <a:alphaModFix/>
          </a:blip>
          <a:srcRect b="0" l="0" r="60115" t="33947"/>
          <a:stretch/>
        </p:blipFill>
        <p:spPr>
          <a:xfrm>
            <a:off x="7371728" y="0"/>
            <a:ext cx="4820272" cy="6319908"/>
          </a:xfrm>
          <a:prstGeom prst="rect">
            <a:avLst/>
          </a:prstGeom>
          <a:noFill/>
          <a:ln>
            <a:noFill/>
          </a:ln>
        </p:spPr>
      </p:pic>
      <p:sp>
        <p:nvSpPr>
          <p:cNvPr id="109" name="Google Shape;109;p14"/>
          <p:cNvSpPr txBox="1"/>
          <p:nvPr>
            <p:ph type="title"/>
          </p:nvPr>
        </p:nvSpPr>
        <p:spPr>
          <a:xfrm>
            <a:off x="831850" y="2283732"/>
            <a:ext cx="10515600" cy="53952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5000"/>
              <a:buFont typeface="Arial"/>
              <a:buNone/>
              <a:defRPr b="1" i="0" sz="15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4"/>
          <p:cNvSpPr txBox="1"/>
          <p:nvPr>
            <p:ph idx="1" type="body"/>
          </p:nvPr>
        </p:nvSpPr>
        <p:spPr>
          <a:xfrm>
            <a:off x="831850" y="4017962"/>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111" name="Google Shape;111;p14"/>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4"/>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4"/>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2"/>
                </a:solidFill>
                <a:latin typeface="Arial"/>
                <a:ea typeface="Arial"/>
                <a:cs typeface="Arial"/>
                <a:sym typeface="Arial"/>
              </a:defRPr>
            </a:lvl1pPr>
            <a:lvl2pPr indent="0" lvl="1" marL="0" algn="r">
              <a:spcBef>
                <a:spcPts val="0"/>
              </a:spcBef>
              <a:buNone/>
              <a:defRPr b="0" i="0" sz="1200" u="none" cap="none" strike="noStrike">
                <a:solidFill>
                  <a:schemeClr val="lt2"/>
                </a:solidFill>
                <a:latin typeface="Arial"/>
                <a:ea typeface="Arial"/>
                <a:cs typeface="Arial"/>
                <a:sym typeface="Arial"/>
              </a:defRPr>
            </a:lvl2pPr>
            <a:lvl3pPr indent="0" lvl="2" marL="0" algn="r">
              <a:spcBef>
                <a:spcPts val="0"/>
              </a:spcBef>
              <a:buNone/>
              <a:defRPr b="0" i="0" sz="1200" u="none" cap="none" strike="noStrike">
                <a:solidFill>
                  <a:schemeClr val="lt2"/>
                </a:solidFill>
                <a:latin typeface="Arial"/>
                <a:ea typeface="Arial"/>
                <a:cs typeface="Arial"/>
                <a:sym typeface="Arial"/>
              </a:defRPr>
            </a:lvl3pPr>
            <a:lvl4pPr indent="0" lvl="3" marL="0" algn="r">
              <a:spcBef>
                <a:spcPts val="0"/>
              </a:spcBef>
              <a:buNone/>
              <a:defRPr b="0" i="0" sz="1200" u="none" cap="none" strike="noStrike">
                <a:solidFill>
                  <a:schemeClr val="lt2"/>
                </a:solidFill>
                <a:latin typeface="Arial"/>
                <a:ea typeface="Arial"/>
                <a:cs typeface="Arial"/>
                <a:sym typeface="Arial"/>
              </a:defRPr>
            </a:lvl4pPr>
            <a:lvl5pPr indent="0" lvl="4" marL="0" algn="r">
              <a:spcBef>
                <a:spcPts val="0"/>
              </a:spcBef>
              <a:buNone/>
              <a:defRPr b="0" i="0" sz="1200" u="none" cap="none" strike="noStrike">
                <a:solidFill>
                  <a:schemeClr val="lt2"/>
                </a:solidFill>
                <a:latin typeface="Arial"/>
                <a:ea typeface="Arial"/>
                <a:cs typeface="Arial"/>
                <a:sym typeface="Arial"/>
              </a:defRPr>
            </a:lvl5pPr>
            <a:lvl6pPr indent="0" lvl="5" marL="0" algn="r">
              <a:spcBef>
                <a:spcPts val="0"/>
              </a:spcBef>
              <a:buNone/>
              <a:defRPr b="0" i="0" sz="1200" u="none" cap="none" strike="noStrike">
                <a:solidFill>
                  <a:schemeClr val="lt2"/>
                </a:solidFill>
                <a:latin typeface="Arial"/>
                <a:ea typeface="Arial"/>
                <a:cs typeface="Arial"/>
                <a:sym typeface="Arial"/>
              </a:defRPr>
            </a:lvl6pPr>
            <a:lvl7pPr indent="0" lvl="6" marL="0" algn="r">
              <a:spcBef>
                <a:spcPts val="0"/>
              </a:spcBef>
              <a:buNone/>
              <a:defRPr b="0" i="0" sz="1200" u="none" cap="none" strike="noStrike">
                <a:solidFill>
                  <a:schemeClr val="lt2"/>
                </a:solidFill>
                <a:latin typeface="Arial"/>
                <a:ea typeface="Arial"/>
                <a:cs typeface="Arial"/>
                <a:sym typeface="Arial"/>
              </a:defRPr>
            </a:lvl7pPr>
            <a:lvl8pPr indent="0" lvl="7" marL="0" algn="r">
              <a:spcBef>
                <a:spcPts val="0"/>
              </a:spcBef>
              <a:buNone/>
              <a:defRPr b="0" i="0" sz="1200" u="none" cap="none" strike="noStrike">
                <a:solidFill>
                  <a:schemeClr val="lt2"/>
                </a:solidFill>
                <a:latin typeface="Arial"/>
                <a:ea typeface="Arial"/>
                <a:cs typeface="Arial"/>
                <a:sym typeface="Arial"/>
              </a:defRPr>
            </a:lvl8pPr>
            <a:lvl9pPr indent="0" lvl="8" marL="0" algn="r">
              <a:spcBef>
                <a:spcPts val="0"/>
              </a:spcBef>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4" name="Shape 114"/>
        <p:cNvGrpSpPr/>
        <p:nvPr/>
      </p:nvGrpSpPr>
      <p:grpSpPr>
        <a:xfrm>
          <a:off x="0" y="0"/>
          <a:ext cx="0" cy="0"/>
          <a:chOff x="0" y="0"/>
          <a:chExt cx="0" cy="0"/>
        </a:xfrm>
      </p:grpSpPr>
      <p:sp>
        <p:nvSpPr>
          <p:cNvPr id="115" name="Google Shape;115;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000"/>
              </a:spcBef>
              <a:spcAft>
                <a:spcPts val="0"/>
              </a:spcAft>
              <a:buClr>
                <a:schemeClr val="dk1"/>
              </a:buClr>
              <a:buSzPts val="2400"/>
              <a:buChar char="•"/>
              <a:defRPr>
                <a:solidFill>
                  <a:schemeClr val="dk1"/>
                </a:solidFill>
              </a:defRPr>
            </a:lvl1pPr>
            <a:lvl2pPr indent="-355600" lvl="1" marL="914400" algn="l">
              <a:lnSpc>
                <a:spcPct val="100000"/>
              </a:lnSpc>
              <a:spcBef>
                <a:spcPts val="500"/>
              </a:spcBef>
              <a:spcAft>
                <a:spcPts val="0"/>
              </a:spcAft>
              <a:buClr>
                <a:schemeClr val="dk1"/>
              </a:buClr>
              <a:buSzPts val="2000"/>
              <a:buChar char="•"/>
              <a:defRPr>
                <a:solidFill>
                  <a:schemeClr val="dk1"/>
                </a:solidFill>
              </a:defRPr>
            </a:lvl2pPr>
            <a:lvl3pPr indent="-342900" lvl="2" marL="1371600" algn="l">
              <a:lnSpc>
                <a:spcPct val="100000"/>
              </a:lnSpc>
              <a:spcBef>
                <a:spcPts val="500"/>
              </a:spcBef>
              <a:spcAft>
                <a:spcPts val="0"/>
              </a:spcAft>
              <a:buClr>
                <a:schemeClr val="dk1"/>
              </a:buClr>
              <a:buSzPts val="1800"/>
              <a:buChar char="•"/>
              <a:defRPr>
                <a:solidFill>
                  <a:schemeClr val="dk1"/>
                </a:solidFill>
              </a:defRPr>
            </a:lvl3pPr>
            <a:lvl4pPr indent="-317500" lvl="3" marL="1828800" algn="l">
              <a:lnSpc>
                <a:spcPct val="100000"/>
              </a:lnSpc>
              <a:spcBef>
                <a:spcPts val="500"/>
              </a:spcBef>
              <a:spcAft>
                <a:spcPts val="0"/>
              </a:spcAft>
              <a:buClr>
                <a:schemeClr val="dk1"/>
              </a:buClr>
              <a:buSzPts val="1400"/>
              <a:buChar char="•"/>
              <a:defRPr>
                <a:solidFill>
                  <a:schemeClr val="dk1"/>
                </a:solidFill>
              </a:defRPr>
            </a:lvl4pPr>
            <a:lvl5pPr indent="-304800" lvl="4" marL="2286000" algn="l">
              <a:lnSpc>
                <a:spcPct val="100000"/>
              </a:lnSpc>
              <a:spcBef>
                <a:spcPts val="500"/>
              </a:spcBef>
              <a:spcAft>
                <a:spcPts val="0"/>
              </a:spcAft>
              <a:buClr>
                <a:schemeClr val="dk1"/>
              </a:buClr>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15"/>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5"/>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5"/>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sp>
        <p:nvSpPr>
          <p:cNvPr id="121" name="Google Shape;12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000"/>
              </a:spcBef>
              <a:spcAft>
                <a:spcPts val="0"/>
              </a:spcAft>
              <a:buClr>
                <a:schemeClr val="dk1"/>
              </a:buClr>
              <a:buSzPts val="2400"/>
              <a:buChar char="•"/>
              <a:defRPr>
                <a:solidFill>
                  <a:schemeClr val="dk1"/>
                </a:solidFill>
              </a:defRPr>
            </a:lvl1pPr>
            <a:lvl2pPr indent="-355600" lvl="1" marL="914400" algn="l">
              <a:lnSpc>
                <a:spcPct val="100000"/>
              </a:lnSpc>
              <a:spcBef>
                <a:spcPts val="500"/>
              </a:spcBef>
              <a:spcAft>
                <a:spcPts val="0"/>
              </a:spcAft>
              <a:buClr>
                <a:schemeClr val="dk1"/>
              </a:buClr>
              <a:buSzPts val="2000"/>
              <a:buChar char="•"/>
              <a:defRPr>
                <a:solidFill>
                  <a:schemeClr val="dk1"/>
                </a:solidFill>
              </a:defRPr>
            </a:lvl2pPr>
            <a:lvl3pPr indent="-342900" lvl="2" marL="1371600" algn="l">
              <a:lnSpc>
                <a:spcPct val="100000"/>
              </a:lnSpc>
              <a:spcBef>
                <a:spcPts val="500"/>
              </a:spcBef>
              <a:spcAft>
                <a:spcPts val="0"/>
              </a:spcAft>
              <a:buClr>
                <a:schemeClr val="dk1"/>
              </a:buClr>
              <a:buSzPts val="1800"/>
              <a:buChar char="•"/>
              <a:defRPr>
                <a:solidFill>
                  <a:schemeClr val="dk1"/>
                </a:solidFill>
              </a:defRPr>
            </a:lvl3pPr>
            <a:lvl4pPr indent="-317500" lvl="3" marL="1828800" algn="l">
              <a:lnSpc>
                <a:spcPct val="100000"/>
              </a:lnSpc>
              <a:spcBef>
                <a:spcPts val="500"/>
              </a:spcBef>
              <a:spcAft>
                <a:spcPts val="0"/>
              </a:spcAft>
              <a:buClr>
                <a:schemeClr val="dk1"/>
              </a:buClr>
              <a:buSzPts val="1400"/>
              <a:buChar char="•"/>
              <a:defRPr>
                <a:solidFill>
                  <a:schemeClr val="dk1"/>
                </a:solidFill>
              </a:defRPr>
            </a:lvl4pPr>
            <a:lvl5pPr indent="-304800" lvl="4" marL="2286000" algn="l">
              <a:lnSpc>
                <a:spcPct val="100000"/>
              </a:lnSpc>
              <a:spcBef>
                <a:spcPts val="500"/>
              </a:spcBef>
              <a:spcAft>
                <a:spcPts val="0"/>
              </a:spcAft>
              <a:buClr>
                <a:schemeClr val="dk1"/>
              </a:buClr>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000"/>
              </a:spcBef>
              <a:spcAft>
                <a:spcPts val="0"/>
              </a:spcAft>
              <a:buClr>
                <a:schemeClr val="dk1"/>
              </a:buClr>
              <a:buSzPts val="2400"/>
              <a:buChar char="•"/>
              <a:defRPr>
                <a:solidFill>
                  <a:schemeClr val="dk1"/>
                </a:solidFill>
              </a:defRPr>
            </a:lvl1pPr>
            <a:lvl2pPr indent="-355600" lvl="1" marL="914400" algn="l">
              <a:lnSpc>
                <a:spcPct val="100000"/>
              </a:lnSpc>
              <a:spcBef>
                <a:spcPts val="500"/>
              </a:spcBef>
              <a:spcAft>
                <a:spcPts val="0"/>
              </a:spcAft>
              <a:buClr>
                <a:schemeClr val="dk1"/>
              </a:buClr>
              <a:buSzPts val="2000"/>
              <a:buChar char="•"/>
              <a:defRPr>
                <a:solidFill>
                  <a:schemeClr val="dk1"/>
                </a:solidFill>
              </a:defRPr>
            </a:lvl2pPr>
            <a:lvl3pPr indent="-342900" lvl="2" marL="1371600" algn="l">
              <a:lnSpc>
                <a:spcPct val="100000"/>
              </a:lnSpc>
              <a:spcBef>
                <a:spcPts val="500"/>
              </a:spcBef>
              <a:spcAft>
                <a:spcPts val="0"/>
              </a:spcAft>
              <a:buClr>
                <a:schemeClr val="dk1"/>
              </a:buClr>
              <a:buSzPts val="1800"/>
              <a:buChar char="•"/>
              <a:defRPr>
                <a:solidFill>
                  <a:schemeClr val="dk1"/>
                </a:solidFill>
              </a:defRPr>
            </a:lvl3pPr>
            <a:lvl4pPr indent="-317500" lvl="3" marL="1828800" algn="l">
              <a:lnSpc>
                <a:spcPct val="100000"/>
              </a:lnSpc>
              <a:spcBef>
                <a:spcPts val="500"/>
              </a:spcBef>
              <a:spcAft>
                <a:spcPts val="0"/>
              </a:spcAft>
              <a:buClr>
                <a:schemeClr val="dk1"/>
              </a:buClr>
              <a:buSzPts val="1400"/>
              <a:buChar char="•"/>
              <a:defRPr>
                <a:solidFill>
                  <a:schemeClr val="dk1"/>
                </a:solidFill>
              </a:defRPr>
            </a:lvl4pPr>
            <a:lvl5pPr indent="-304800" lvl="4" marL="2286000" algn="l">
              <a:lnSpc>
                <a:spcPct val="100000"/>
              </a:lnSpc>
              <a:spcBef>
                <a:spcPts val="500"/>
              </a:spcBef>
              <a:spcAft>
                <a:spcPts val="0"/>
              </a:spcAft>
              <a:buClr>
                <a:schemeClr val="dk1"/>
              </a:buClr>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6"/>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6"/>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6"/>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27" name="Shape 127"/>
        <p:cNvGrpSpPr/>
        <p:nvPr/>
      </p:nvGrpSpPr>
      <p:grpSpPr>
        <a:xfrm>
          <a:off x="0" y="0"/>
          <a:ext cx="0" cy="0"/>
          <a:chOff x="0" y="0"/>
          <a:chExt cx="0" cy="0"/>
        </a:xfrm>
      </p:grpSpPr>
      <p:sp>
        <p:nvSpPr>
          <p:cNvPr id="128" name="Google Shape;128;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Arial"/>
              <a:buNone/>
              <a:defRPr b="1" i="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7"/>
          <p:cNvSpPr txBox="1"/>
          <p:nvPr>
            <p:ph idx="1" type="body"/>
          </p:nvPr>
        </p:nvSpPr>
        <p:spPr>
          <a:xfrm>
            <a:off x="839788" y="1380298"/>
            <a:ext cx="5157787" cy="56818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2"/>
              </a:buClr>
              <a:buSzPts val="2400"/>
              <a:buNone/>
              <a:defRPr b="1" sz="2400">
                <a:solidFill>
                  <a:schemeClr val="dk2"/>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0" name="Google Shape;130;p17"/>
          <p:cNvSpPr txBox="1"/>
          <p:nvPr>
            <p:ph idx="2" type="body"/>
          </p:nvPr>
        </p:nvSpPr>
        <p:spPr>
          <a:xfrm>
            <a:off x="839788" y="2080591"/>
            <a:ext cx="5157787" cy="4109072"/>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000"/>
              </a:spcBef>
              <a:spcAft>
                <a:spcPts val="0"/>
              </a:spcAft>
              <a:buClr>
                <a:schemeClr val="dk1"/>
              </a:buClr>
              <a:buSzPts val="2400"/>
              <a:buChar char="•"/>
              <a:defRPr>
                <a:solidFill>
                  <a:schemeClr val="dk1"/>
                </a:solidFill>
              </a:defRPr>
            </a:lvl1pPr>
            <a:lvl2pPr indent="-355600" lvl="1" marL="914400" algn="l">
              <a:lnSpc>
                <a:spcPct val="100000"/>
              </a:lnSpc>
              <a:spcBef>
                <a:spcPts val="500"/>
              </a:spcBef>
              <a:spcAft>
                <a:spcPts val="0"/>
              </a:spcAft>
              <a:buClr>
                <a:schemeClr val="dk1"/>
              </a:buClr>
              <a:buSzPts val="2000"/>
              <a:buChar char="•"/>
              <a:defRPr>
                <a:solidFill>
                  <a:schemeClr val="dk1"/>
                </a:solidFill>
              </a:defRPr>
            </a:lvl2pPr>
            <a:lvl3pPr indent="-342900" lvl="2" marL="1371600" algn="l">
              <a:lnSpc>
                <a:spcPct val="100000"/>
              </a:lnSpc>
              <a:spcBef>
                <a:spcPts val="500"/>
              </a:spcBef>
              <a:spcAft>
                <a:spcPts val="0"/>
              </a:spcAft>
              <a:buClr>
                <a:schemeClr val="dk1"/>
              </a:buClr>
              <a:buSzPts val="1800"/>
              <a:buChar char="•"/>
              <a:defRPr>
                <a:solidFill>
                  <a:schemeClr val="dk1"/>
                </a:solidFill>
              </a:defRPr>
            </a:lvl3pPr>
            <a:lvl4pPr indent="-317500" lvl="3" marL="1828800" algn="l">
              <a:lnSpc>
                <a:spcPct val="100000"/>
              </a:lnSpc>
              <a:spcBef>
                <a:spcPts val="500"/>
              </a:spcBef>
              <a:spcAft>
                <a:spcPts val="0"/>
              </a:spcAft>
              <a:buClr>
                <a:schemeClr val="dk1"/>
              </a:buClr>
              <a:buSzPts val="1400"/>
              <a:buChar char="•"/>
              <a:defRPr>
                <a:solidFill>
                  <a:schemeClr val="dk1"/>
                </a:solidFill>
              </a:defRPr>
            </a:lvl4pPr>
            <a:lvl5pPr indent="-304800" lvl="4" marL="2286000" algn="l">
              <a:lnSpc>
                <a:spcPct val="100000"/>
              </a:lnSpc>
              <a:spcBef>
                <a:spcPts val="500"/>
              </a:spcBef>
              <a:spcAft>
                <a:spcPts val="0"/>
              </a:spcAft>
              <a:buClr>
                <a:schemeClr val="dk1"/>
              </a:buClr>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17"/>
          <p:cNvSpPr txBox="1"/>
          <p:nvPr>
            <p:ph idx="3" type="body"/>
          </p:nvPr>
        </p:nvSpPr>
        <p:spPr>
          <a:xfrm>
            <a:off x="6172200" y="1380298"/>
            <a:ext cx="5183188" cy="56818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2"/>
              </a:buClr>
              <a:buSzPts val="2400"/>
              <a:buNone/>
              <a:defRPr b="1" sz="2400">
                <a:solidFill>
                  <a:schemeClr val="dk2"/>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2" name="Google Shape;132;p17"/>
          <p:cNvSpPr txBox="1"/>
          <p:nvPr>
            <p:ph idx="4" type="body"/>
          </p:nvPr>
        </p:nvSpPr>
        <p:spPr>
          <a:xfrm>
            <a:off x="6172200" y="2080591"/>
            <a:ext cx="5183188" cy="4109072"/>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000"/>
              </a:spcBef>
              <a:spcAft>
                <a:spcPts val="0"/>
              </a:spcAft>
              <a:buClr>
                <a:schemeClr val="dk1"/>
              </a:buClr>
              <a:buSzPts val="2400"/>
              <a:buChar char="•"/>
              <a:defRPr>
                <a:solidFill>
                  <a:schemeClr val="dk1"/>
                </a:solidFill>
              </a:defRPr>
            </a:lvl1pPr>
            <a:lvl2pPr indent="-355600" lvl="1" marL="914400" algn="l">
              <a:lnSpc>
                <a:spcPct val="100000"/>
              </a:lnSpc>
              <a:spcBef>
                <a:spcPts val="500"/>
              </a:spcBef>
              <a:spcAft>
                <a:spcPts val="0"/>
              </a:spcAft>
              <a:buClr>
                <a:schemeClr val="dk1"/>
              </a:buClr>
              <a:buSzPts val="2000"/>
              <a:buChar char="•"/>
              <a:defRPr>
                <a:solidFill>
                  <a:schemeClr val="dk1"/>
                </a:solidFill>
              </a:defRPr>
            </a:lvl2pPr>
            <a:lvl3pPr indent="-342900" lvl="2" marL="1371600" algn="l">
              <a:lnSpc>
                <a:spcPct val="100000"/>
              </a:lnSpc>
              <a:spcBef>
                <a:spcPts val="500"/>
              </a:spcBef>
              <a:spcAft>
                <a:spcPts val="0"/>
              </a:spcAft>
              <a:buClr>
                <a:schemeClr val="dk1"/>
              </a:buClr>
              <a:buSzPts val="1800"/>
              <a:buChar char="•"/>
              <a:defRPr>
                <a:solidFill>
                  <a:schemeClr val="dk1"/>
                </a:solidFill>
              </a:defRPr>
            </a:lvl3pPr>
            <a:lvl4pPr indent="-317500" lvl="3" marL="1828800" algn="l">
              <a:lnSpc>
                <a:spcPct val="100000"/>
              </a:lnSpc>
              <a:spcBef>
                <a:spcPts val="500"/>
              </a:spcBef>
              <a:spcAft>
                <a:spcPts val="0"/>
              </a:spcAft>
              <a:buClr>
                <a:schemeClr val="dk1"/>
              </a:buClr>
              <a:buSzPts val="1400"/>
              <a:buChar char="•"/>
              <a:defRPr>
                <a:solidFill>
                  <a:schemeClr val="dk1"/>
                </a:solidFill>
              </a:defRPr>
            </a:lvl4pPr>
            <a:lvl5pPr indent="-304800" lvl="4" marL="2286000" algn="l">
              <a:lnSpc>
                <a:spcPct val="100000"/>
              </a:lnSpc>
              <a:spcBef>
                <a:spcPts val="500"/>
              </a:spcBef>
              <a:spcAft>
                <a:spcPts val="0"/>
              </a:spcAft>
              <a:buClr>
                <a:schemeClr val="dk1"/>
              </a:buClr>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17"/>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7"/>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7"/>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6" name="Shape 136"/>
        <p:cNvGrpSpPr/>
        <p:nvPr/>
      </p:nvGrpSpPr>
      <p:grpSpPr>
        <a:xfrm>
          <a:off x="0" y="0"/>
          <a:ext cx="0" cy="0"/>
          <a:chOff x="0" y="0"/>
          <a:chExt cx="0" cy="0"/>
        </a:xfrm>
      </p:grpSpPr>
      <p:sp>
        <p:nvSpPr>
          <p:cNvPr id="137" name="Google Shape;137;p18"/>
          <p:cNvSpPr txBox="1"/>
          <p:nvPr>
            <p:ph type="title"/>
          </p:nvPr>
        </p:nvSpPr>
        <p:spPr>
          <a:xfrm>
            <a:off x="839788" y="1532965"/>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Arial"/>
              <a:buNone/>
              <a:defRPr b="1" i="0" sz="32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1000"/>
              </a:spcBef>
              <a:spcAft>
                <a:spcPts val="0"/>
              </a:spcAft>
              <a:buClr>
                <a:schemeClr val="dk1"/>
              </a:buClr>
              <a:buSzPts val="3200"/>
              <a:buChar char="•"/>
              <a:defRPr sz="3200">
                <a:solidFill>
                  <a:schemeClr val="dk1"/>
                </a:solidFill>
              </a:defRPr>
            </a:lvl1pPr>
            <a:lvl2pPr indent="-406400" lvl="1" marL="914400" algn="l">
              <a:lnSpc>
                <a:spcPct val="100000"/>
              </a:lnSpc>
              <a:spcBef>
                <a:spcPts val="500"/>
              </a:spcBef>
              <a:spcAft>
                <a:spcPts val="0"/>
              </a:spcAft>
              <a:buClr>
                <a:schemeClr val="dk1"/>
              </a:buClr>
              <a:buSzPts val="2800"/>
              <a:buChar char="•"/>
              <a:defRPr sz="2800">
                <a:solidFill>
                  <a:schemeClr val="dk1"/>
                </a:solidFill>
              </a:defRPr>
            </a:lvl2pPr>
            <a:lvl3pPr indent="-381000" lvl="2" marL="1371600" algn="l">
              <a:lnSpc>
                <a:spcPct val="100000"/>
              </a:lnSpc>
              <a:spcBef>
                <a:spcPts val="500"/>
              </a:spcBef>
              <a:spcAft>
                <a:spcPts val="0"/>
              </a:spcAft>
              <a:buClr>
                <a:schemeClr val="dk1"/>
              </a:buClr>
              <a:buSzPts val="2400"/>
              <a:buChar char="•"/>
              <a:defRPr sz="2400">
                <a:solidFill>
                  <a:schemeClr val="dk1"/>
                </a:solidFill>
              </a:defRPr>
            </a:lvl3pPr>
            <a:lvl4pPr indent="-355600" lvl="3" marL="1828800" algn="l">
              <a:lnSpc>
                <a:spcPct val="100000"/>
              </a:lnSpc>
              <a:spcBef>
                <a:spcPts val="500"/>
              </a:spcBef>
              <a:spcAft>
                <a:spcPts val="0"/>
              </a:spcAft>
              <a:buClr>
                <a:schemeClr val="dk1"/>
              </a:buClr>
              <a:buSzPts val="2000"/>
              <a:buChar char="•"/>
              <a:defRPr sz="2000">
                <a:solidFill>
                  <a:schemeClr val="dk1"/>
                </a:solidFill>
              </a:defRPr>
            </a:lvl4pPr>
            <a:lvl5pPr indent="-355600" lvl="4" marL="2286000" algn="l">
              <a:lnSpc>
                <a:spcPct val="100000"/>
              </a:lnSpc>
              <a:spcBef>
                <a:spcPts val="500"/>
              </a:spcBef>
              <a:spcAft>
                <a:spcPts val="0"/>
              </a:spcAft>
              <a:buClr>
                <a:schemeClr val="dk1"/>
              </a:buClr>
              <a:buSzPts val="2000"/>
              <a:buChar char="•"/>
              <a:defRPr sz="2000">
                <a:solidFill>
                  <a:schemeClr val="dk1"/>
                </a:solidFil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9" name="Google Shape;139;p18"/>
          <p:cNvSpPr txBox="1"/>
          <p:nvPr>
            <p:ph idx="2" type="body"/>
          </p:nvPr>
        </p:nvSpPr>
        <p:spPr>
          <a:xfrm>
            <a:off x="839788" y="3290327"/>
            <a:ext cx="3932237" cy="219607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solidFill>
                  <a:schemeClr val="dk1"/>
                </a:solidFill>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0" name="Google Shape;140;p18"/>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8"/>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8"/>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43" name="Shape 143"/>
        <p:cNvGrpSpPr/>
        <p:nvPr/>
      </p:nvGrpSpPr>
      <p:grpSpPr>
        <a:xfrm>
          <a:off x="0" y="0"/>
          <a:ext cx="0" cy="0"/>
          <a:chOff x="0" y="0"/>
          <a:chExt cx="0" cy="0"/>
        </a:xfrm>
      </p:grpSpPr>
      <p:sp>
        <p:nvSpPr>
          <p:cNvPr id="144" name="Google Shape;144;p19"/>
          <p:cNvSpPr/>
          <p:nvPr>
            <p:ph idx="2" type="pic"/>
          </p:nvPr>
        </p:nvSpPr>
        <p:spPr>
          <a:xfrm>
            <a:off x="5183188" y="987425"/>
            <a:ext cx="6172200" cy="4873625"/>
          </a:xfrm>
          <a:prstGeom prst="rect">
            <a:avLst/>
          </a:prstGeom>
          <a:noFill/>
          <a:ln>
            <a:noFill/>
          </a:ln>
        </p:spPr>
      </p:sp>
      <p:sp>
        <p:nvSpPr>
          <p:cNvPr id="145" name="Google Shape;145;p19"/>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9"/>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9"/>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19"/>
          <p:cNvSpPr txBox="1"/>
          <p:nvPr>
            <p:ph type="title"/>
          </p:nvPr>
        </p:nvSpPr>
        <p:spPr>
          <a:xfrm>
            <a:off x="839788" y="1532965"/>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Arial"/>
              <a:buNone/>
              <a:defRPr b="1" i="0" sz="32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19"/>
          <p:cNvSpPr txBox="1"/>
          <p:nvPr>
            <p:ph idx="1" type="body"/>
          </p:nvPr>
        </p:nvSpPr>
        <p:spPr>
          <a:xfrm>
            <a:off x="839788" y="3290327"/>
            <a:ext cx="3932237" cy="219607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solidFill>
                  <a:schemeClr val="dk1"/>
                </a:solidFill>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Black">
  <p:cSld name="Quote Black">
    <p:bg>
      <p:bgPr>
        <a:solidFill>
          <a:schemeClr val="dk1"/>
        </a:solidFill>
      </p:bgPr>
    </p:bg>
    <p:spTree>
      <p:nvGrpSpPr>
        <p:cNvPr id="150" name="Shape 150"/>
        <p:cNvGrpSpPr/>
        <p:nvPr/>
      </p:nvGrpSpPr>
      <p:grpSpPr>
        <a:xfrm>
          <a:off x="0" y="0"/>
          <a:ext cx="0" cy="0"/>
          <a:chOff x="0" y="0"/>
          <a:chExt cx="0" cy="0"/>
        </a:xfrm>
      </p:grpSpPr>
      <p:sp>
        <p:nvSpPr>
          <p:cNvPr id="151" name="Google Shape;151;p20"/>
          <p:cNvSpPr txBox="1"/>
          <p:nvPr>
            <p:ph type="title"/>
          </p:nvPr>
        </p:nvSpPr>
        <p:spPr>
          <a:xfrm>
            <a:off x="839788" y="5018342"/>
            <a:ext cx="3932237" cy="100051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2"/>
              </a:buClr>
              <a:buSzPts val="2000"/>
              <a:buFont typeface="Arial"/>
              <a:buNone/>
              <a:defRPr b="1" i="0" sz="2000">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20"/>
          <p:cNvSpPr/>
          <p:nvPr>
            <p:ph idx="2" type="pic"/>
          </p:nvPr>
        </p:nvSpPr>
        <p:spPr>
          <a:xfrm>
            <a:off x="6096000" y="0"/>
            <a:ext cx="6095999" cy="6858000"/>
          </a:xfrm>
          <a:prstGeom prst="rect">
            <a:avLst/>
          </a:prstGeom>
          <a:noFill/>
          <a:ln>
            <a:noFill/>
          </a:ln>
        </p:spPr>
      </p:sp>
      <p:sp>
        <p:nvSpPr>
          <p:cNvPr id="153" name="Google Shape;153;p20"/>
          <p:cNvSpPr txBox="1"/>
          <p:nvPr>
            <p:ph idx="1" type="body"/>
          </p:nvPr>
        </p:nvSpPr>
        <p:spPr>
          <a:xfrm>
            <a:off x="839788" y="2039470"/>
            <a:ext cx="3932237" cy="283733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2000"/>
              <a:buNone/>
              <a:defRPr sz="2000">
                <a:solidFill>
                  <a:schemeClr val="lt1"/>
                </a:solidFill>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 name="Google Shape;154;p20"/>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20"/>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0"/>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2"/>
                </a:solidFill>
                <a:latin typeface="Arial"/>
                <a:ea typeface="Arial"/>
                <a:cs typeface="Arial"/>
                <a:sym typeface="Arial"/>
              </a:defRPr>
            </a:lvl1pPr>
            <a:lvl2pPr indent="0" lvl="1" marL="0" algn="r">
              <a:spcBef>
                <a:spcPts val="0"/>
              </a:spcBef>
              <a:buNone/>
              <a:defRPr b="0" i="0" sz="1200" u="none" cap="none" strike="noStrike">
                <a:solidFill>
                  <a:schemeClr val="lt2"/>
                </a:solidFill>
                <a:latin typeface="Arial"/>
                <a:ea typeface="Arial"/>
                <a:cs typeface="Arial"/>
                <a:sym typeface="Arial"/>
              </a:defRPr>
            </a:lvl2pPr>
            <a:lvl3pPr indent="0" lvl="2" marL="0" algn="r">
              <a:spcBef>
                <a:spcPts val="0"/>
              </a:spcBef>
              <a:buNone/>
              <a:defRPr b="0" i="0" sz="1200" u="none" cap="none" strike="noStrike">
                <a:solidFill>
                  <a:schemeClr val="lt2"/>
                </a:solidFill>
                <a:latin typeface="Arial"/>
                <a:ea typeface="Arial"/>
                <a:cs typeface="Arial"/>
                <a:sym typeface="Arial"/>
              </a:defRPr>
            </a:lvl3pPr>
            <a:lvl4pPr indent="0" lvl="3" marL="0" algn="r">
              <a:spcBef>
                <a:spcPts val="0"/>
              </a:spcBef>
              <a:buNone/>
              <a:defRPr b="0" i="0" sz="1200" u="none" cap="none" strike="noStrike">
                <a:solidFill>
                  <a:schemeClr val="lt2"/>
                </a:solidFill>
                <a:latin typeface="Arial"/>
                <a:ea typeface="Arial"/>
                <a:cs typeface="Arial"/>
                <a:sym typeface="Arial"/>
              </a:defRPr>
            </a:lvl4pPr>
            <a:lvl5pPr indent="0" lvl="4" marL="0" algn="r">
              <a:spcBef>
                <a:spcPts val="0"/>
              </a:spcBef>
              <a:buNone/>
              <a:defRPr b="0" i="0" sz="1200" u="none" cap="none" strike="noStrike">
                <a:solidFill>
                  <a:schemeClr val="lt2"/>
                </a:solidFill>
                <a:latin typeface="Arial"/>
                <a:ea typeface="Arial"/>
                <a:cs typeface="Arial"/>
                <a:sym typeface="Arial"/>
              </a:defRPr>
            </a:lvl5pPr>
            <a:lvl6pPr indent="0" lvl="5" marL="0" algn="r">
              <a:spcBef>
                <a:spcPts val="0"/>
              </a:spcBef>
              <a:buNone/>
              <a:defRPr b="0" i="0" sz="1200" u="none" cap="none" strike="noStrike">
                <a:solidFill>
                  <a:schemeClr val="lt2"/>
                </a:solidFill>
                <a:latin typeface="Arial"/>
                <a:ea typeface="Arial"/>
                <a:cs typeface="Arial"/>
                <a:sym typeface="Arial"/>
              </a:defRPr>
            </a:lvl6pPr>
            <a:lvl7pPr indent="0" lvl="6" marL="0" algn="r">
              <a:spcBef>
                <a:spcPts val="0"/>
              </a:spcBef>
              <a:buNone/>
              <a:defRPr b="0" i="0" sz="1200" u="none" cap="none" strike="noStrike">
                <a:solidFill>
                  <a:schemeClr val="lt2"/>
                </a:solidFill>
                <a:latin typeface="Arial"/>
                <a:ea typeface="Arial"/>
                <a:cs typeface="Arial"/>
                <a:sym typeface="Arial"/>
              </a:defRPr>
            </a:lvl7pPr>
            <a:lvl8pPr indent="0" lvl="7" marL="0" algn="r">
              <a:spcBef>
                <a:spcPts val="0"/>
              </a:spcBef>
              <a:buNone/>
              <a:defRPr b="0" i="0" sz="1200" u="none" cap="none" strike="noStrike">
                <a:solidFill>
                  <a:schemeClr val="lt2"/>
                </a:solidFill>
                <a:latin typeface="Arial"/>
                <a:ea typeface="Arial"/>
                <a:cs typeface="Arial"/>
                <a:sym typeface="Arial"/>
              </a:defRPr>
            </a:lvl8pPr>
            <a:lvl9pPr indent="0" lvl="8" marL="0" algn="r">
              <a:spcBef>
                <a:spcPts val="0"/>
              </a:spcBef>
              <a:buNone/>
              <a:defRPr b="0" i="0" sz="12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7" name="Google Shape;157;p20"/>
          <p:cNvPicPr preferRelativeResize="0"/>
          <p:nvPr/>
        </p:nvPicPr>
        <p:blipFill rotWithShape="1">
          <a:blip r:embed="rId2">
            <a:alphaModFix/>
          </a:blip>
          <a:srcRect b="0" l="0" r="0" t="0"/>
          <a:stretch/>
        </p:blipFill>
        <p:spPr>
          <a:xfrm>
            <a:off x="983573" y="706744"/>
            <a:ext cx="854682" cy="986172"/>
          </a:xfrm>
          <a:prstGeom prst="rect">
            <a:avLst/>
          </a:prstGeom>
          <a:noFill/>
          <a:ln>
            <a:noFill/>
          </a:ln>
        </p:spPr>
      </p:pic>
      <p:sp>
        <p:nvSpPr>
          <p:cNvPr id="158" name="Google Shape;158;p20"/>
          <p:cNvSpPr txBox="1"/>
          <p:nvPr/>
        </p:nvSpPr>
        <p:spPr>
          <a:xfrm>
            <a:off x="1101108" y="839141"/>
            <a:ext cx="61961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7200" u="none" cap="none" strike="noStrike">
                <a:solidFill>
                  <a:schemeClr val="lt1"/>
                </a:solidFill>
                <a:latin typeface="Arial"/>
                <a:ea typeface="Arial"/>
                <a:cs typeface="Arial"/>
                <a:sym typeface="Arial"/>
              </a:rPr>
              <a:t>“</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24" name="Shape 24"/>
        <p:cNvGrpSpPr/>
        <p:nvPr/>
      </p:nvGrpSpPr>
      <p:grpSpPr>
        <a:xfrm>
          <a:off x="0" y="0"/>
          <a:ext cx="0" cy="0"/>
          <a:chOff x="0" y="0"/>
          <a:chExt cx="0" cy="0"/>
        </a:xfrm>
      </p:grpSpPr>
      <p:sp>
        <p:nvSpPr>
          <p:cNvPr id="25" name="Google Shape;25;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838200" y="2067339"/>
            <a:ext cx="10515600" cy="4109624"/>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000"/>
              </a:spcBef>
              <a:spcAft>
                <a:spcPts val="0"/>
              </a:spcAft>
              <a:buClr>
                <a:schemeClr val="dk1"/>
              </a:buClr>
              <a:buSzPts val="2400"/>
              <a:buChar char="•"/>
              <a:defRPr>
                <a:solidFill>
                  <a:schemeClr val="dk1"/>
                </a:solidFill>
              </a:defRPr>
            </a:lvl1pPr>
            <a:lvl2pPr indent="-355600" lvl="1" marL="914400" algn="l">
              <a:lnSpc>
                <a:spcPct val="100000"/>
              </a:lnSpc>
              <a:spcBef>
                <a:spcPts val="500"/>
              </a:spcBef>
              <a:spcAft>
                <a:spcPts val="0"/>
              </a:spcAft>
              <a:buClr>
                <a:schemeClr val="dk1"/>
              </a:buClr>
              <a:buSzPts val="2000"/>
              <a:buChar char="•"/>
              <a:defRPr>
                <a:solidFill>
                  <a:schemeClr val="dk1"/>
                </a:solidFill>
              </a:defRPr>
            </a:lvl2pPr>
            <a:lvl3pPr indent="-342900" lvl="2" marL="1371600" algn="l">
              <a:lnSpc>
                <a:spcPct val="100000"/>
              </a:lnSpc>
              <a:spcBef>
                <a:spcPts val="500"/>
              </a:spcBef>
              <a:spcAft>
                <a:spcPts val="0"/>
              </a:spcAft>
              <a:buClr>
                <a:schemeClr val="dk1"/>
              </a:buClr>
              <a:buSzPts val="1800"/>
              <a:buChar char="•"/>
              <a:defRPr>
                <a:solidFill>
                  <a:schemeClr val="dk1"/>
                </a:solidFill>
              </a:defRPr>
            </a:lvl3pPr>
            <a:lvl4pPr indent="-317500" lvl="3" marL="1828800" algn="l">
              <a:lnSpc>
                <a:spcPct val="100000"/>
              </a:lnSpc>
              <a:spcBef>
                <a:spcPts val="500"/>
              </a:spcBef>
              <a:spcAft>
                <a:spcPts val="0"/>
              </a:spcAft>
              <a:buClr>
                <a:schemeClr val="dk1"/>
              </a:buClr>
              <a:buSzPts val="1400"/>
              <a:buChar char="•"/>
              <a:defRPr>
                <a:solidFill>
                  <a:schemeClr val="dk1"/>
                </a:solidFill>
              </a:defRPr>
            </a:lvl4pPr>
            <a:lvl5pPr indent="-304800" lvl="4" marL="2286000" algn="l">
              <a:lnSpc>
                <a:spcPct val="100000"/>
              </a:lnSpc>
              <a:spcBef>
                <a:spcPts val="500"/>
              </a:spcBef>
              <a:spcAft>
                <a:spcPts val="0"/>
              </a:spcAft>
              <a:buClr>
                <a:schemeClr val="dk1"/>
              </a:buClr>
              <a:buSzPts val="12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3"/>
          <p:cNvSpPr txBox="1"/>
          <p:nvPr>
            <p:ph idx="2" type="body"/>
          </p:nvPr>
        </p:nvSpPr>
        <p:spPr>
          <a:xfrm>
            <a:off x="838200" y="1444487"/>
            <a:ext cx="10515600" cy="5051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2"/>
              </a:buClr>
              <a:buSzPts val="2400"/>
              <a:buNone/>
              <a:defRPr b="1" sz="2400">
                <a:solidFill>
                  <a:schemeClr val="dk2"/>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Grid">
  <p:cSld name="Quote Grid">
    <p:spTree>
      <p:nvGrpSpPr>
        <p:cNvPr id="159" name="Shape 159"/>
        <p:cNvGrpSpPr/>
        <p:nvPr/>
      </p:nvGrpSpPr>
      <p:grpSpPr>
        <a:xfrm>
          <a:off x="0" y="0"/>
          <a:ext cx="0" cy="0"/>
          <a:chOff x="0" y="0"/>
          <a:chExt cx="0" cy="0"/>
        </a:xfrm>
      </p:grpSpPr>
      <p:pic>
        <p:nvPicPr>
          <p:cNvPr id="160" name="Google Shape;160;p2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1" name="Google Shape;161;p21"/>
          <p:cNvSpPr txBox="1"/>
          <p:nvPr>
            <p:ph type="title"/>
          </p:nvPr>
        </p:nvSpPr>
        <p:spPr>
          <a:xfrm>
            <a:off x="839788" y="5018342"/>
            <a:ext cx="3932237" cy="100051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2000"/>
              <a:buFont typeface="Arial"/>
              <a:buNone/>
              <a:defRPr b="1" i="0" sz="20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21"/>
          <p:cNvSpPr/>
          <p:nvPr>
            <p:ph idx="2" type="pic"/>
          </p:nvPr>
        </p:nvSpPr>
        <p:spPr>
          <a:xfrm>
            <a:off x="6096000" y="0"/>
            <a:ext cx="6095999" cy="6858000"/>
          </a:xfrm>
          <a:prstGeom prst="rect">
            <a:avLst/>
          </a:prstGeom>
          <a:noFill/>
          <a:ln>
            <a:noFill/>
          </a:ln>
        </p:spPr>
      </p:sp>
      <p:sp>
        <p:nvSpPr>
          <p:cNvPr id="163" name="Google Shape;163;p21"/>
          <p:cNvSpPr txBox="1"/>
          <p:nvPr>
            <p:ph idx="1" type="body"/>
          </p:nvPr>
        </p:nvSpPr>
        <p:spPr>
          <a:xfrm>
            <a:off x="839788" y="2039470"/>
            <a:ext cx="3932237" cy="283733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solidFill>
                  <a:schemeClr val="dk1"/>
                </a:solidFill>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4" name="Google Shape;164;p21"/>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1"/>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21"/>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167" name="Google Shape;167;p21"/>
          <p:cNvPicPr preferRelativeResize="0"/>
          <p:nvPr/>
        </p:nvPicPr>
        <p:blipFill rotWithShape="1">
          <a:blip r:embed="rId3">
            <a:alphaModFix/>
          </a:blip>
          <a:srcRect b="0" l="0" r="0" t="0"/>
          <a:stretch/>
        </p:blipFill>
        <p:spPr>
          <a:xfrm>
            <a:off x="983573" y="706744"/>
            <a:ext cx="854682" cy="986172"/>
          </a:xfrm>
          <a:prstGeom prst="rect">
            <a:avLst/>
          </a:prstGeom>
          <a:noFill/>
          <a:ln>
            <a:noFill/>
          </a:ln>
        </p:spPr>
      </p:pic>
      <p:sp>
        <p:nvSpPr>
          <p:cNvPr id="168" name="Google Shape;168;p21"/>
          <p:cNvSpPr txBox="1"/>
          <p:nvPr/>
        </p:nvSpPr>
        <p:spPr>
          <a:xfrm>
            <a:off x="1101108" y="839141"/>
            <a:ext cx="61961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7200">
                <a:solidFill>
                  <a:schemeClr val="lt1"/>
                </a:solidFill>
                <a:latin typeface="Arial"/>
                <a:ea typeface="Arial"/>
                <a:cs typeface="Arial"/>
                <a:sym typeface="Arial"/>
              </a:rPr>
              <a:t>“</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Content Blue">
  <p:cSld name="Title w/ Content Blue">
    <p:spTree>
      <p:nvGrpSpPr>
        <p:cNvPr id="169" name="Shape 169"/>
        <p:cNvGrpSpPr/>
        <p:nvPr/>
      </p:nvGrpSpPr>
      <p:grpSpPr>
        <a:xfrm>
          <a:off x="0" y="0"/>
          <a:ext cx="0" cy="0"/>
          <a:chOff x="0" y="0"/>
          <a:chExt cx="0" cy="0"/>
        </a:xfrm>
      </p:grpSpPr>
      <p:sp>
        <p:nvSpPr>
          <p:cNvPr id="170" name="Google Shape;170;p22"/>
          <p:cNvSpPr/>
          <p:nvPr/>
        </p:nvSpPr>
        <p:spPr>
          <a:xfrm>
            <a:off x="0" y="0"/>
            <a:ext cx="4989443"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pic>
        <p:nvPicPr>
          <p:cNvPr id="171" name="Google Shape;171;p22"/>
          <p:cNvPicPr preferRelativeResize="0"/>
          <p:nvPr/>
        </p:nvPicPr>
        <p:blipFill rotWithShape="1">
          <a:blip r:embed="rId2">
            <a:alphaModFix/>
          </a:blip>
          <a:srcRect b="0" l="0" r="65074" t="33810"/>
          <a:stretch/>
        </p:blipFill>
        <p:spPr>
          <a:xfrm rot="10800000">
            <a:off x="-1" y="2736276"/>
            <a:ext cx="2746975" cy="4121724"/>
          </a:xfrm>
          <a:prstGeom prst="rect">
            <a:avLst/>
          </a:prstGeom>
          <a:noFill/>
          <a:ln>
            <a:noFill/>
          </a:ln>
        </p:spPr>
      </p:pic>
      <p:sp>
        <p:nvSpPr>
          <p:cNvPr id="172" name="Google Shape;172;p22"/>
          <p:cNvSpPr txBox="1"/>
          <p:nvPr>
            <p:ph type="title"/>
          </p:nvPr>
        </p:nvSpPr>
        <p:spPr>
          <a:xfrm>
            <a:off x="838200" y="1456288"/>
            <a:ext cx="3767103" cy="393589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600"/>
              <a:buFont typeface="Arial"/>
              <a:buNone/>
              <a:defRPr b="1" i="0" sz="46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22"/>
          <p:cNvSpPr txBox="1"/>
          <p:nvPr>
            <p:ph idx="1" type="body"/>
          </p:nvPr>
        </p:nvSpPr>
        <p:spPr>
          <a:xfrm>
            <a:off x="5411923" y="987425"/>
            <a:ext cx="5941877" cy="4873625"/>
          </a:xfrm>
          <a:prstGeom prst="rect">
            <a:avLst/>
          </a:prstGeom>
          <a:noFill/>
          <a:ln>
            <a:noFill/>
          </a:ln>
        </p:spPr>
        <p:txBody>
          <a:bodyPr anchorCtr="0" anchor="ctr" bIns="45700" lIns="91425" spcFirstLastPara="1" rIns="91425" wrap="square" tIns="45700">
            <a:normAutofit/>
          </a:bodyPr>
          <a:lstStyle>
            <a:lvl1pPr indent="-431800" lvl="0" marL="457200" algn="l">
              <a:lnSpc>
                <a:spcPct val="120000"/>
              </a:lnSpc>
              <a:spcBef>
                <a:spcPts val="1000"/>
              </a:spcBef>
              <a:spcAft>
                <a:spcPts val="0"/>
              </a:spcAft>
              <a:buClr>
                <a:schemeClr val="dk1"/>
              </a:buClr>
              <a:buSzPts val="3200"/>
              <a:buChar char="•"/>
              <a:defRPr sz="3200">
                <a:solidFill>
                  <a:schemeClr val="dk1"/>
                </a:solidFill>
              </a:defRPr>
            </a:lvl1pPr>
            <a:lvl2pPr indent="-406400" lvl="1" marL="914400" algn="l">
              <a:lnSpc>
                <a:spcPct val="120000"/>
              </a:lnSpc>
              <a:spcBef>
                <a:spcPts val="500"/>
              </a:spcBef>
              <a:spcAft>
                <a:spcPts val="0"/>
              </a:spcAft>
              <a:buClr>
                <a:schemeClr val="dk1"/>
              </a:buClr>
              <a:buSzPts val="2800"/>
              <a:buChar char="•"/>
              <a:defRPr sz="2800">
                <a:solidFill>
                  <a:schemeClr val="dk1"/>
                </a:solidFill>
              </a:defRPr>
            </a:lvl2pPr>
            <a:lvl3pPr indent="-381000" lvl="2" marL="1371600" algn="l">
              <a:lnSpc>
                <a:spcPct val="120000"/>
              </a:lnSpc>
              <a:spcBef>
                <a:spcPts val="500"/>
              </a:spcBef>
              <a:spcAft>
                <a:spcPts val="0"/>
              </a:spcAft>
              <a:buClr>
                <a:schemeClr val="dk1"/>
              </a:buClr>
              <a:buSzPts val="2400"/>
              <a:buChar char="•"/>
              <a:defRPr sz="2400">
                <a:solidFill>
                  <a:schemeClr val="dk1"/>
                </a:solidFill>
              </a:defRPr>
            </a:lvl3pPr>
            <a:lvl4pPr indent="-355600" lvl="3" marL="1828800" algn="l">
              <a:lnSpc>
                <a:spcPct val="120000"/>
              </a:lnSpc>
              <a:spcBef>
                <a:spcPts val="500"/>
              </a:spcBef>
              <a:spcAft>
                <a:spcPts val="0"/>
              </a:spcAft>
              <a:buClr>
                <a:schemeClr val="dk1"/>
              </a:buClr>
              <a:buSzPts val="2000"/>
              <a:buChar char="•"/>
              <a:defRPr sz="2000">
                <a:solidFill>
                  <a:schemeClr val="dk1"/>
                </a:solidFill>
              </a:defRPr>
            </a:lvl4pPr>
            <a:lvl5pPr indent="-355600" lvl="4" marL="2286000" algn="l">
              <a:lnSpc>
                <a:spcPct val="120000"/>
              </a:lnSpc>
              <a:spcBef>
                <a:spcPts val="500"/>
              </a:spcBef>
              <a:spcAft>
                <a:spcPts val="0"/>
              </a:spcAft>
              <a:buClr>
                <a:schemeClr val="dk1"/>
              </a:buClr>
              <a:buSzPts val="2000"/>
              <a:buChar char="•"/>
              <a:defRPr sz="2000">
                <a:solidFill>
                  <a:schemeClr val="dk1"/>
                </a:solidFil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74" name="Google Shape;174;p22"/>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22"/>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2"/>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177" name="Google Shape;177;p22"/>
          <p:cNvPicPr preferRelativeResize="0"/>
          <p:nvPr/>
        </p:nvPicPr>
        <p:blipFill rotWithShape="1">
          <a:blip r:embed="rId3">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Content Yellow">
  <p:cSld name="Title w/ Content Yellow">
    <p:spTree>
      <p:nvGrpSpPr>
        <p:cNvPr id="178" name="Shape 178"/>
        <p:cNvGrpSpPr/>
        <p:nvPr/>
      </p:nvGrpSpPr>
      <p:grpSpPr>
        <a:xfrm>
          <a:off x="0" y="0"/>
          <a:ext cx="0" cy="0"/>
          <a:chOff x="0" y="0"/>
          <a:chExt cx="0" cy="0"/>
        </a:xfrm>
      </p:grpSpPr>
      <p:sp>
        <p:nvSpPr>
          <p:cNvPr id="179" name="Google Shape;179;p23"/>
          <p:cNvSpPr/>
          <p:nvPr/>
        </p:nvSpPr>
        <p:spPr>
          <a:xfrm>
            <a:off x="0" y="0"/>
            <a:ext cx="4989443"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pic>
        <p:nvPicPr>
          <p:cNvPr id="180" name="Google Shape;180;p23"/>
          <p:cNvPicPr preferRelativeResize="0"/>
          <p:nvPr/>
        </p:nvPicPr>
        <p:blipFill rotWithShape="1">
          <a:blip r:embed="rId2">
            <a:alphaModFix/>
          </a:blip>
          <a:srcRect b="27942" l="8985" r="0" t="0"/>
          <a:stretch/>
        </p:blipFill>
        <p:spPr>
          <a:xfrm>
            <a:off x="0" y="2472203"/>
            <a:ext cx="3827360" cy="4385797"/>
          </a:xfrm>
          <a:prstGeom prst="rect">
            <a:avLst/>
          </a:prstGeom>
          <a:noFill/>
          <a:ln>
            <a:noFill/>
          </a:ln>
        </p:spPr>
      </p:pic>
      <p:sp>
        <p:nvSpPr>
          <p:cNvPr id="181" name="Google Shape;181;p23"/>
          <p:cNvSpPr txBox="1"/>
          <p:nvPr>
            <p:ph type="title"/>
          </p:nvPr>
        </p:nvSpPr>
        <p:spPr>
          <a:xfrm>
            <a:off x="838200" y="1456288"/>
            <a:ext cx="3767103" cy="393589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600"/>
              <a:buFont typeface="Arial"/>
              <a:buNone/>
              <a:defRPr b="1" i="0" sz="46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23"/>
          <p:cNvSpPr txBox="1"/>
          <p:nvPr>
            <p:ph idx="1" type="body"/>
          </p:nvPr>
        </p:nvSpPr>
        <p:spPr>
          <a:xfrm>
            <a:off x="5411923" y="987425"/>
            <a:ext cx="5941877" cy="4873625"/>
          </a:xfrm>
          <a:prstGeom prst="rect">
            <a:avLst/>
          </a:prstGeom>
          <a:noFill/>
          <a:ln>
            <a:noFill/>
          </a:ln>
        </p:spPr>
        <p:txBody>
          <a:bodyPr anchorCtr="0" anchor="ctr" bIns="45700" lIns="91425" spcFirstLastPara="1" rIns="91425" wrap="square" tIns="45700">
            <a:normAutofit/>
          </a:bodyPr>
          <a:lstStyle>
            <a:lvl1pPr indent="-431800" lvl="0" marL="457200" algn="l">
              <a:lnSpc>
                <a:spcPct val="120000"/>
              </a:lnSpc>
              <a:spcBef>
                <a:spcPts val="1000"/>
              </a:spcBef>
              <a:spcAft>
                <a:spcPts val="0"/>
              </a:spcAft>
              <a:buClr>
                <a:schemeClr val="dk1"/>
              </a:buClr>
              <a:buSzPts val="3200"/>
              <a:buChar char="•"/>
              <a:defRPr sz="3200">
                <a:solidFill>
                  <a:schemeClr val="dk1"/>
                </a:solidFill>
              </a:defRPr>
            </a:lvl1pPr>
            <a:lvl2pPr indent="-406400" lvl="1" marL="914400" algn="l">
              <a:lnSpc>
                <a:spcPct val="120000"/>
              </a:lnSpc>
              <a:spcBef>
                <a:spcPts val="500"/>
              </a:spcBef>
              <a:spcAft>
                <a:spcPts val="0"/>
              </a:spcAft>
              <a:buClr>
                <a:schemeClr val="dk1"/>
              </a:buClr>
              <a:buSzPts val="2800"/>
              <a:buChar char="•"/>
              <a:defRPr sz="2800">
                <a:solidFill>
                  <a:schemeClr val="dk1"/>
                </a:solidFill>
              </a:defRPr>
            </a:lvl2pPr>
            <a:lvl3pPr indent="-381000" lvl="2" marL="1371600" algn="l">
              <a:lnSpc>
                <a:spcPct val="120000"/>
              </a:lnSpc>
              <a:spcBef>
                <a:spcPts val="500"/>
              </a:spcBef>
              <a:spcAft>
                <a:spcPts val="0"/>
              </a:spcAft>
              <a:buClr>
                <a:schemeClr val="dk1"/>
              </a:buClr>
              <a:buSzPts val="2400"/>
              <a:buChar char="•"/>
              <a:defRPr sz="2400">
                <a:solidFill>
                  <a:schemeClr val="dk1"/>
                </a:solidFill>
              </a:defRPr>
            </a:lvl3pPr>
            <a:lvl4pPr indent="-355600" lvl="3" marL="1828800" algn="l">
              <a:lnSpc>
                <a:spcPct val="120000"/>
              </a:lnSpc>
              <a:spcBef>
                <a:spcPts val="500"/>
              </a:spcBef>
              <a:spcAft>
                <a:spcPts val="0"/>
              </a:spcAft>
              <a:buClr>
                <a:schemeClr val="dk1"/>
              </a:buClr>
              <a:buSzPts val="2000"/>
              <a:buChar char="•"/>
              <a:defRPr sz="2000">
                <a:solidFill>
                  <a:schemeClr val="dk1"/>
                </a:solidFill>
              </a:defRPr>
            </a:lvl4pPr>
            <a:lvl5pPr indent="-355600" lvl="4" marL="2286000" algn="l">
              <a:lnSpc>
                <a:spcPct val="120000"/>
              </a:lnSpc>
              <a:spcBef>
                <a:spcPts val="500"/>
              </a:spcBef>
              <a:spcAft>
                <a:spcPts val="0"/>
              </a:spcAft>
              <a:buClr>
                <a:schemeClr val="dk1"/>
              </a:buClr>
              <a:buSzPts val="2000"/>
              <a:buChar char="•"/>
              <a:defRPr sz="2000">
                <a:solidFill>
                  <a:schemeClr val="dk1"/>
                </a:solidFil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83" name="Google Shape;183;p23"/>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23"/>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3"/>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186" name="Google Shape;186;p23"/>
          <p:cNvPicPr preferRelativeResize="0"/>
          <p:nvPr/>
        </p:nvPicPr>
        <p:blipFill rotWithShape="1">
          <a:blip r:embed="rId3">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Content Black">
  <p:cSld name="Title w/ Content Black">
    <p:spTree>
      <p:nvGrpSpPr>
        <p:cNvPr id="187" name="Shape 187"/>
        <p:cNvGrpSpPr/>
        <p:nvPr/>
      </p:nvGrpSpPr>
      <p:grpSpPr>
        <a:xfrm>
          <a:off x="0" y="0"/>
          <a:ext cx="0" cy="0"/>
          <a:chOff x="0" y="0"/>
          <a:chExt cx="0" cy="0"/>
        </a:xfrm>
      </p:grpSpPr>
      <p:sp>
        <p:nvSpPr>
          <p:cNvPr id="188" name="Google Shape;188;p24"/>
          <p:cNvSpPr/>
          <p:nvPr/>
        </p:nvSpPr>
        <p:spPr>
          <a:xfrm>
            <a:off x="0" y="0"/>
            <a:ext cx="4989443"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189" name="Google Shape;189;p24"/>
          <p:cNvSpPr txBox="1"/>
          <p:nvPr>
            <p:ph type="title"/>
          </p:nvPr>
        </p:nvSpPr>
        <p:spPr>
          <a:xfrm>
            <a:off x="838200" y="1456288"/>
            <a:ext cx="3767103" cy="393589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600"/>
              <a:buFont typeface="Arial"/>
              <a:buNone/>
              <a:defRPr b="1" i="0" sz="46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24"/>
          <p:cNvSpPr txBox="1"/>
          <p:nvPr>
            <p:ph idx="1" type="body"/>
          </p:nvPr>
        </p:nvSpPr>
        <p:spPr>
          <a:xfrm>
            <a:off x="5411923" y="987425"/>
            <a:ext cx="5941877" cy="4873625"/>
          </a:xfrm>
          <a:prstGeom prst="rect">
            <a:avLst/>
          </a:prstGeom>
          <a:noFill/>
          <a:ln>
            <a:noFill/>
          </a:ln>
        </p:spPr>
        <p:txBody>
          <a:bodyPr anchorCtr="0" anchor="ctr" bIns="45700" lIns="91425" spcFirstLastPara="1" rIns="91425" wrap="square" tIns="45700">
            <a:normAutofit/>
          </a:bodyPr>
          <a:lstStyle>
            <a:lvl1pPr indent="-431800" lvl="0" marL="457200" algn="l">
              <a:lnSpc>
                <a:spcPct val="120000"/>
              </a:lnSpc>
              <a:spcBef>
                <a:spcPts val="1000"/>
              </a:spcBef>
              <a:spcAft>
                <a:spcPts val="0"/>
              </a:spcAft>
              <a:buClr>
                <a:schemeClr val="dk1"/>
              </a:buClr>
              <a:buSzPts val="3200"/>
              <a:buChar char="•"/>
              <a:defRPr sz="3200">
                <a:solidFill>
                  <a:schemeClr val="dk1"/>
                </a:solidFill>
              </a:defRPr>
            </a:lvl1pPr>
            <a:lvl2pPr indent="-406400" lvl="1" marL="914400" algn="l">
              <a:lnSpc>
                <a:spcPct val="120000"/>
              </a:lnSpc>
              <a:spcBef>
                <a:spcPts val="500"/>
              </a:spcBef>
              <a:spcAft>
                <a:spcPts val="0"/>
              </a:spcAft>
              <a:buClr>
                <a:schemeClr val="dk1"/>
              </a:buClr>
              <a:buSzPts val="2800"/>
              <a:buChar char="•"/>
              <a:defRPr sz="2800">
                <a:solidFill>
                  <a:schemeClr val="dk1"/>
                </a:solidFill>
              </a:defRPr>
            </a:lvl2pPr>
            <a:lvl3pPr indent="-381000" lvl="2" marL="1371600" algn="l">
              <a:lnSpc>
                <a:spcPct val="120000"/>
              </a:lnSpc>
              <a:spcBef>
                <a:spcPts val="500"/>
              </a:spcBef>
              <a:spcAft>
                <a:spcPts val="0"/>
              </a:spcAft>
              <a:buClr>
                <a:schemeClr val="dk1"/>
              </a:buClr>
              <a:buSzPts val="2400"/>
              <a:buChar char="•"/>
              <a:defRPr sz="2400">
                <a:solidFill>
                  <a:schemeClr val="dk1"/>
                </a:solidFill>
              </a:defRPr>
            </a:lvl3pPr>
            <a:lvl4pPr indent="-355600" lvl="3" marL="1828800" algn="l">
              <a:lnSpc>
                <a:spcPct val="120000"/>
              </a:lnSpc>
              <a:spcBef>
                <a:spcPts val="500"/>
              </a:spcBef>
              <a:spcAft>
                <a:spcPts val="0"/>
              </a:spcAft>
              <a:buClr>
                <a:schemeClr val="dk1"/>
              </a:buClr>
              <a:buSzPts val="2000"/>
              <a:buChar char="•"/>
              <a:defRPr sz="2000">
                <a:solidFill>
                  <a:schemeClr val="dk1"/>
                </a:solidFill>
              </a:defRPr>
            </a:lvl4pPr>
            <a:lvl5pPr indent="-355600" lvl="4" marL="2286000" algn="l">
              <a:lnSpc>
                <a:spcPct val="120000"/>
              </a:lnSpc>
              <a:spcBef>
                <a:spcPts val="500"/>
              </a:spcBef>
              <a:spcAft>
                <a:spcPts val="0"/>
              </a:spcAft>
              <a:buClr>
                <a:schemeClr val="dk1"/>
              </a:buClr>
              <a:buSzPts val="2000"/>
              <a:buChar char="•"/>
              <a:defRPr sz="2000">
                <a:solidFill>
                  <a:schemeClr val="dk1"/>
                </a:solidFil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1" name="Google Shape;191;p24"/>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24"/>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24"/>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194" name="Google Shape;194;p24"/>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pic>
        <p:nvPicPr>
          <p:cNvPr id="195" name="Google Shape;195;p24"/>
          <p:cNvPicPr preferRelativeResize="0"/>
          <p:nvPr/>
        </p:nvPicPr>
        <p:blipFill rotWithShape="1">
          <a:blip r:embed="rId3">
            <a:alphaModFix/>
          </a:blip>
          <a:srcRect b="0" l="0" r="0" t="0"/>
          <a:stretch/>
        </p:blipFill>
        <p:spPr>
          <a:xfrm rot="10800000">
            <a:off x="4914" y="3276600"/>
            <a:ext cx="3200400" cy="3581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Content Lavender">
  <p:cSld name="Title w/ Content Lavender">
    <p:spTree>
      <p:nvGrpSpPr>
        <p:cNvPr id="196" name="Shape 196"/>
        <p:cNvGrpSpPr/>
        <p:nvPr/>
      </p:nvGrpSpPr>
      <p:grpSpPr>
        <a:xfrm>
          <a:off x="0" y="0"/>
          <a:ext cx="0" cy="0"/>
          <a:chOff x="0" y="0"/>
          <a:chExt cx="0" cy="0"/>
        </a:xfrm>
      </p:grpSpPr>
      <p:sp>
        <p:nvSpPr>
          <p:cNvPr id="197" name="Google Shape;197;p25"/>
          <p:cNvSpPr/>
          <p:nvPr/>
        </p:nvSpPr>
        <p:spPr>
          <a:xfrm>
            <a:off x="0" y="0"/>
            <a:ext cx="4989443"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198" name="Google Shape;198;p25"/>
          <p:cNvSpPr txBox="1"/>
          <p:nvPr>
            <p:ph type="title"/>
          </p:nvPr>
        </p:nvSpPr>
        <p:spPr>
          <a:xfrm>
            <a:off x="838200" y="1456288"/>
            <a:ext cx="3767103" cy="393589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600"/>
              <a:buFont typeface="Arial"/>
              <a:buNone/>
              <a:defRPr b="1" i="0" sz="46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25"/>
          <p:cNvSpPr txBox="1"/>
          <p:nvPr>
            <p:ph idx="1" type="body"/>
          </p:nvPr>
        </p:nvSpPr>
        <p:spPr>
          <a:xfrm>
            <a:off x="5411923" y="987425"/>
            <a:ext cx="5941877" cy="4873625"/>
          </a:xfrm>
          <a:prstGeom prst="rect">
            <a:avLst/>
          </a:prstGeom>
          <a:noFill/>
          <a:ln>
            <a:noFill/>
          </a:ln>
        </p:spPr>
        <p:txBody>
          <a:bodyPr anchorCtr="0" anchor="ctr" bIns="45700" lIns="91425" spcFirstLastPara="1" rIns="91425" wrap="square" tIns="45700">
            <a:normAutofit/>
          </a:bodyPr>
          <a:lstStyle>
            <a:lvl1pPr indent="-431800" lvl="0" marL="457200" algn="l">
              <a:lnSpc>
                <a:spcPct val="120000"/>
              </a:lnSpc>
              <a:spcBef>
                <a:spcPts val="1000"/>
              </a:spcBef>
              <a:spcAft>
                <a:spcPts val="0"/>
              </a:spcAft>
              <a:buClr>
                <a:schemeClr val="dk1"/>
              </a:buClr>
              <a:buSzPts val="3200"/>
              <a:buChar char="•"/>
              <a:defRPr sz="3200">
                <a:solidFill>
                  <a:schemeClr val="dk1"/>
                </a:solidFill>
              </a:defRPr>
            </a:lvl1pPr>
            <a:lvl2pPr indent="-406400" lvl="1" marL="914400" algn="l">
              <a:lnSpc>
                <a:spcPct val="120000"/>
              </a:lnSpc>
              <a:spcBef>
                <a:spcPts val="500"/>
              </a:spcBef>
              <a:spcAft>
                <a:spcPts val="0"/>
              </a:spcAft>
              <a:buClr>
                <a:schemeClr val="dk1"/>
              </a:buClr>
              <a:buSzPts val="2800"/>
              <a:buChar char="•"/>
              <a:defRPr sz="2800">
                <a:solidFill>
                  <a:schemeClr val="dk1"/>
                </a:solidFill>
              </a:defRPr>
            </a:lvl2pPr>
            <a:lvl3pPr indent="-381000" lvl="2" marL="1371600" algn="l">
              <a:lnSpc>
                <a:spcPct val="120000"/>
              </a:lnSpc>
              <a:spcBef>
                <a:spcPts val="500"/>
              </a:spcBef>
              <a:spcAft>
                <a:spcPts val="0"/>
              </a:spcAft>
              <a:buClr>
                <a:schemeClr val="dk1"/>
              </a:buClr>
              <a:buSzPts val="2400"/>
              <a:buChar char="•"/>
              <a:defRPr sz="2400">
                <a:solidFill>
                  <a:schemeClr val="dk1"/>
                </a:solidFill>
              </a:defRPr>
            </a:lvl3pPr>
            <a:lvl4pPr indent="-355600" lvl="3" marL="1828800" algn="l">
              <a:lnSpc>
                <a:spcPct val="120000"/>
              </a:lnSpc>
              <a:spcBef>
                <a:spcPts val="500"/>
              </a:spcBef>
              <a:spcAft>
                <a:spcPts val="0"/>
              </a:spcAft>
              <a:buClr>
                <a:schemeClr val="dk1"/>
              </a:buClr>
              <a:buSzPts val="2000"/>
              <a:buChar char="•"/>
              <a:defRPr sz="2000">
                <a:solidFill>
                  <a:schemeClr val="dk1"/>
                </a:solidFill>
              </a:defRPr>
            </a:lvl4pPr>
            <a:lvl5pPr indent="-355600" lvl="4" marL="2286000" algn="l">
              <a:lnSpc>
                <a:spcPct val="120000"/>
              </a:lnSpc>
              <a:spcBef>
                <a:spcPts val="500"/>
              </a:spcBef>
              <a:spcAft>
                <a:spcPts val="0"/>
              </a:spcAft>
              <a:buClr>
                <a:schemeClr val="dk1"/>
              </a:buClr>
              <a:buSzPts val="2000"/>
              <a:buChar char="•"/>
              <a:defRPr sz="2000">
                <a:solidFill>
                  <a:schemeClr val="dk1"/>
                </a:solidFil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0" name="Google Shape;200;p25"/>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25"/>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25"/>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03" name="Google Shape;203;p25"/>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pic>
        <p:nvPicPr>
          <p:cNvPr id="204" name="Google Shape;204;p25"/>
          <p:cNvPicPr preferRelativeResize="0"/>
          <p:nvPr/>
        </p:nvPicPr>
        <p:blipFill rotWithShape="1">
          <a:blip r:embed="rId3">
            <a:alphaModFix/>
          </a:blip>
          <a:srcRect b="0" l="0" r="11955" t="16673"/>
          <a:stretch/>
        </p:blipFill>
        <p:spPr>
          <a:xfrm rot="10800000">
            <a:off x="0" y="2932456"/>
            <a:ext cx="3927760" cy="393589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Content Mint">
  <p:cSld name="Title w/ Content Mint">
    <p:spTree>
      <p:nvGrpSpPr>
        <p:cNvPr id="205" name="Shape 205"/>
        <p:cNvGrpSpPr/>
        <p:nvPr/>
      </p:nvGrpSpPr>
      <p:grpSpPr>
        <a:xfrm>
          <a:off x="0" y="0"/>
          <a:ext cx="0" cy="0"/>
          <a:chOff x="0" y="0"/>
          <a:chExt cx="0" cy="0"/>
        </a:xfrm>
      </p:grpSpPr>
      <p:sp>
        <p:nvSpPr>
          <p:cNvPr id="206" name="Google Shape;206;p26"/>
          <p:cNvSpPr/>
          <p:nvPr/>
        </p:nvSpPr>
        <p:spPr>
          <a:xfrm>
            <a:off x="0" y="0"/>
            <a:ext cx="4989443"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07" name="Google Shape;207;p26"/>
          <p:cNvSpPr txBox="1"/>
          <p:nvPr>
            <p:ph type="title"/>
          </p:nvPr>
        </p:nvSpPr>
        <p:spPr>
          <a:xfrm>
            <a:off x="838200" y="1456288"/>
            <a:ext cx="3767103" cy="393589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600"/>
              <a:buFont typeface="Arial"/>
              <a:buNone/>
              <a:defRPr b="1" i="0" sz="46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26"/>
          <p:cNvSpPr txBox="1"/>
          <p:nvPr>
            <p:ph idx="1" type="body"/>
          </p:nvPr>
        </p:nvSpPr>
        <p:spPr>
          <a:xfrm>
            <a:off x="5411923" y="987425"/>
            <a:ext cx="5941877" cy="4873625"/>
          </a:xfrm>
          <a:prstGeom prst="rect">
            <a:avLst/>
          </a:prstGeom>
          <a:noFill/>
          <a:ln>
            <a:noFill/>
          </a:ln>
        </p:spPr>
        <p:txBody>
          <a:bodyPr anchorCtr="0" anchor="ctr" bIns="45700" lIns="91425" spcFirstLastPara="1" rIns="91425" wrap="square" tIns="45700">
            <a:normAutofit/>
          </a:bodyPr>
          <a:lstStyle>
            <a:lvl1pPr indent="-431800" lvl="0" marL="457200" algn="l">
              <a:lnSpc>
                <a:spcPct val="120000"/>
              </a:lnSpc>
              <a:spcBef>
                <a:spcPts val="1000"/>
              </a:spcBef>
              <a:spcAft>
                <a:spcPts val="0"/>
              </a:spcAft>
              <a:buClr>
                <a:schemeClr val="dk1"/>
              </a:buClr>
              <a:buSzPts val="3200"/>
              <a:buChar char="•"/>
              <a:defRPr sz="3200">
                <a:solidFill>
                  <a:schemeClr val="dk1"/>
                </a:solidFill>
              </a:defRPr>
            </a:lvl1pPr>
            <a:lvl2pPr indent="-406400" lvl="1" marL="914400" algn="l">
              <a:lnSpc>
                <a:spcPct val="120000"/>
              </a:lnSpc>
              <a:spcBef>
                <a:spcPts val="500"/>
              </a:spcBef>
              <a:spcAft>
                <a:spcPts val="0"/>
              </a:spcAft>
              <a:buClr>
                <a:schemeClr val="dk1"/>
              </a:buClr>
              <a:buSzPts val="2800"/>
              <a:buChar char="•"/>
              <a:defRPr sz="2800">
                <a:solidFill>
                  <a:schemeClr val="dk1"/>
                </a:solidFill>
              </a:defRPr>
            </a:lvl2pPr>
            <a:lvl3pPr indent="-381000" lvl="2" marL="1371600" algn="l">
              <a:lnSpc>
                <a:spcPct val="120000"/>
              </a:lnSpc>
              <a:spcBef>
                <a:spcPts val="500"/>
              </a:spcBef>
              <a:spcAft>
                <a:spcPts val="0"/>
              </a:spcAft>
              <a:buClr>
                <a:schemeClr val="dk1"/>
              </a:buClr>
              <a:buSzPts val="2400"/>
              <a:buChar char="•"/>
              <a:defRPr sz="2400">
                <a:solidFill>
                  <a:schemeClr val="dk1"/>
                </a:solidFill>
              </a:defRPr>
            </a:lvl3pPr>
            <a:lvl4pPr indent="-355600" lvl="3" marL="1828800" algn="l">
              <a:lnSpc>
                <a:spcPct val="120000"/>
              </a:lnSpc>
              <a:spcBef>
                <a:spcPts val="500"/>
              </a:spcBef>
              <a:spcAft>
                <a:spcPts val="0"/>
              </a:spcAft>
              <a:buClr>
                <a:schemeClr val="dk1"/>
              </a:buClr>
              <a:buSzPts val="2000"/>
              <a:buChar char="•"/>
              <a:defRPr sz="2000">
                <a:solidFill>
                  <a:schemeClr val="dk1"/>
                </a:solidFill>
              </a:defRPr>
            </a:lvl4pPr>
            <a:lvl5pPr indent="-355600" lvl="4" marL="2286000" algn="l">
              <a:lnSpc>
                <a:spcPct val="120000"/>
              </a:lnSpc>
              <a:spcBef>
                <a:spcPts val="500"/>
              </a:spcBef>
              <a:spcAft>
                <a:spcPts val="0"/>
              </a:spcAft>
              <a:buClr>
                <a:schemeClr val="dk1"/>
              </a:buClr>
              <a:buSzPts val="2000"/>
              <a:buChar char="•"/>
              <a:defRPr sz="2000">
                <a:solidFill>
                  <a:schemeClr val="dk1"/>
                </a:solidFil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9" name="Google Shape;209;p26"/>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26"/>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26"/>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12" name="Google Shape;212;p26"/>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pic>
        <p:nvPicPr>
          <p:cNvPr id="213" name="Google Shape;213;p26"/>
          <p:cNvPicPr preferRelativeResize="0"/>
          <p:nvPr/>
        </p:nvPicPr>
        <p:blipFill rotWithShape="1">
          <a:blip r:embed="rId3">
            <a:alphaModFix/>
          </a:blip>
          <a:srcRect b="0" l="0" r="3997" t="21473"/>
          <a:stretch/>
        </p:blipFill>
        <p:spPr>
          <a:xfrm rot="10800000">
            <a:off x="0" y="4294945"/>
            <a:ext cx="3291904" cy="256305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Void" type="blank">
  <p:cSld name="BLANK">
    <p:spTree>
      <p:nvGrpSpPr>
        <p:cNvPr id="214" name="Shape 214"/>
        <p:cNvGrpSpPr/>
        <p:nvPr/>
      </p:nvGrpSpPr>
      <p:grpSpPr>
        <a:xfrm>
          <a:off x="0" y="0"/>
          <a:ext cx="0" cy="0"/>
          <a:chOff x="0" y="0"/>
          <a:chExt cx="0" cy="0"/>
        </a:xfrm>
      </p:grpSpPr>
      <p:sp>
        <p:nvSpPr>
          <p:cNvPr id="215" name="Google Shape;215;p27"/>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27"/>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27"/>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Anchor - Heading">
  <p:cSld name="Bottom Anchor - Heading">
    <p:spTree>
      <p:nvGrpSpPr>
        <p:cNvPr id="218" name="Shape 218"/>
        <p:cNvGrpSpPr/>
        <p:nvPr/>
      </p:nvGrpSpPr>
      <p:grpSpPr>
        <a:xfrm>
          <a:off x="0" y="0"/>
          <a:ext cx="0" cy="0"/>
          <a:chOff x="0" y="0"/>
          <a:chExt cx="0" cy="0"/>
        </a:xfrm>
      </p:grpSpPr>
      <p:sp>
        <p:nvSpPr>
          <p:cNvPr id="219" name="Google Shape;219;p28"/>
          <p:cNvSpPr/>
          <p:nvPr/>
        </p:nvSpPr>
        <p:spPr>
          <a:xfrm>
            <a:off x="0" y="5690586"/>
            <a:ext cx="12192000" cy="116741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20" name="Google Shape;220;p28"/>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28"/>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28"/>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23" name="Google Shape;223;p28"/>
          <p:cNvPicPr preferRelativeResize="0"/>
          <p:nvPr/>
        </p:nvPicPr>
        <p:blipFill rotWithShape="1">
          <a:blip r:embed="rId2">
            <a:alphaModFix/>
          </a:blip>
          <a:srcRect b="0" l="0" r="0" t="0"/>
          <a:stretch/>
        </p:blipFill>
        <p:spPr>
          <a:xfrm>
            <a:off x="838200" y="6108372"/>
            <a:ext cx="391060" cy="391058"/>
          </a:xfrm>
          <a:prstGeom prst="rect">
            <a:avLst/>
          </a:prstGeom>
          <a:noFill/>
          <a:ln>
            <a:noFill/>
          </a:ln>
        </p:spPr>
      </p:pic>
      <p:sp>
        <p:nvSpPr>
          <p:cNvPr id="224" name="Google Shape;224;p28"/>
          <p:cNvSpPr txBox="1"/>
          <p:nvPr>
            <p:ph idx="1" type="body"/>
          </p:nvPr>
        </p:nvSpPr>
        <p:spPr>
          <a:xfrm>
            <a:off x="1279500" y="6108372"/>
            <a:ext cx="8778899" cy="43338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Font typeface="Arial"/>
              <a:buNone/>
              <a:defRPr sz="1800"/>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ottom Anchor - Heading">
  <p:cSld name="Short Bottom Anchor - Heading">
    <p:spTree>
      <p:nvGrpSpPr>
        <p:cNvPr id="225" name="Shape 225"/>
        <p:cNvGrpSpPr/>
        <p:nvPr/>
      </p:nvGrpSpPr>
      <p:grpSpPr>
        <a:xfrm>
          <a:off x="0" y="0"/>
          <a:ext cx="0" cy="0"/>
          <a:chOff x="0" y="0"/>
          <a:chExt cx="0" cy="0"/>
        </a:xfrm>
      </p:grpSpPr>
      <p:sp>
        <p:nvSpPr>
          <p:cNvPr id="226" name="Google Shape;226;p29"/>
          <p:cNvSpPr/>
          <p:nvPr/>
        </p:nvSpPr>
        <p:spPr>
          <a:xfrm>
            <a:off x="0" y="6020554"/>
            <a:ext cx="12192000" cy="83744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27" name="Google Shape;227;p29"/>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28" name="Google Shape;228;p29"/>
          <p:cNvPicPr preferRelativeResize="0"/>
          <p:nvPr/>
        </p:nvPicPr>
        <p:blipFill rotWithShape="1">
          <a:blip r:embed="rId2">
            <a:alphaModFix/>
          </a:blip>
          <a:srcRect b="0" l="0" r="0" t="0"/>
          <a:stretch/>
        </p:blipFill>
        <p:spPr>
          <a:xfrm>
            <a:off x="838200" y="6254531"/>
            <a:ext cx="391060" cy="391058"/>
          </a:xfrm>
          <a:prstGeom prst="rect">
            <a:avLst/>
          </a:prstGeom>
          <a:noFill/>
          <a:ln>
            <a:noFill/>
          </a:ln>
        </p:spPr>
      </p:pic>
      <p:sp>
        <p:nvSpPr>
          <p:cNvPr id="229" name="Google Shape;229;p29"/>
          <p:cNvSpPr txBox="1"/>
          <p:nvPr>
            <p:ph idx="1" type="body"/>
          </p:nvPr>
        </p:nvSpPr>
        <p:spPr>
          <a:xfrm>
            <a:off x="1279500" y="6254531"/>
            <a:ext cx="8778899" cy="433388"/>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Font typeface="Arial"/>
              <a:buNone/>
              <a:defRPr sz="1800"/>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Anchor">
  <p:cSld name="Bottom Anchor">
    <p:spTree>
      <p:nvGrpSpPr>
        <p:cNvPr id="230" name="Shape 230"/>
        <p:cNvGrpSpPr/>
        <p:nvPr/>
      </p:nvGrpSpPr>
      <p:grpSpPr>
        <a:xfrm>
          <a:off x="0" y="0"/>
          <a:ext cx="0" cy="0"/>
          <a:chOff x="0" y="0"/>
          <a:chExt cx="0" cy="0"/>
        </a:xfrm>
      </p:grpSpPr>
      <p:sp>
        <p:nvSpPr>
          <p:cNvPr id="231" name="Google Shape;231;p30"/>
          <p:cNvSpPr/>
          <p:nvPr/>
        </p:nvSpPr>
        <p:spPr>
          <a:xfrm>
            <a:off x="0" y="5690586"/>
            <a:ext cx="12192000" cy="116741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32" name="Google Shape;232;p30"/>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30"/>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30"/>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35" name="Google Shape;235;p30"/>
          <p:cNvPicPr preferRelativeResize="0"/>
          <p:nvPr/>
        </p:nvPicPr>
        <p:blipFill rotWithShape="1">
          <a:blip r:embed="rId2">
            <a:alphaModFix/>
          </a:blip>
          <a:srcRect b="0" l="0" r="0" t="0"/>
          <a:stretch/>
        </p:blipFill>
        <p:spPr>
          <a:xfrm>
            <a:off x="838200" y="6108372"/>
            <a:ext cx="391060" cy="3910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Grid Light">
  <p:cSld name="The Grid Light">
    <p:spTree>
      <p:nvGrpSpPr>
        <p:cNvPr id="236" name="Shape 236"/>
        <p:cNvGrpSpPr/>
        <p:nvPr/>
      </p:nvGrpSpPr>
      <p:grpSpPr>
        <a:xfrm>
          <a:off x="0" y="0"/>
          <a:ext cx="0" cy="0"/>
          <a:chOff x="0" y="0"/>
          <a:chExt cx="0" cy="0"/>
        </a:xfrm>
      </p:grpSpPr>
      <p:pic>
        <p:nvPicPr>
          <p:cNvPr id="237" name="Google Shape;237;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8" name="Google Shape;238;p31"/>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31"/>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31"/>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Grid Light + Heading">
  <p:cSld name="The Grid Light + Heading">
    <p:spTree>
      <p:nvGrpSpPr>
        <p:cNvPr id="241" name="Shape 241"/>
        <p:cNvGrpSpPr/>
        <p:nvPr/>
      </p:nvGrpSpPr>
      <p:grpSpPr>
        <a:xfrm>
          <a:off x="0" y="0"/>
          <a:ext cx="0" cy="0"/>
          <a:chOff x="0" y="0"/>
          <a:chExt cx="0" cy="0"/>
        </a:xfrm>
      </p:grpSpPr>
      <p:pic>
        <p:nvPicPr>
          <p:cNvPr id="242" name="Google Shape;242;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3" name="Google Shape;243;p32"/>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32"/>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32"/>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46" name="Google Shape;246;p32"/>
          <p:cNvSpPr txBox="1"/>
          <p:nvPr>
            <p:ph idx="1" type="body"/>
          </p:nvPr>
        </p:nvSpPr>
        <p:spPr>
          <a:xfrm>
            <a:off x="652463" y="715963"/>
            <a:ext cx="10701337" cy="931862"/>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accent1"/>
              </a:buClr>
              <a:buSzPts val="3600"/>
              <a:buNone/>
              <a:defRPr sz="3600">
                <a:solidFill>
                  <a:schemeClr val="accent1"/>
                </a:solidFill>
                <a:latin typeface="Arial"/>
                <a:ea typeface="Arial"/>
                <a:cs typeface="Arial"/>
                <a:sym typeface="Arial"/>
              </a:defRPr>
            </a:lvl1pPr>
            <a:lvl2pPr indent="-228600" lvl="1" marL="914400" algn="l">
              <a:lnSpc>
                <a:spcPct val="100000"/>
              </a:lnSpc>
              <a:spcBef>
                <a:spcPts val="500"/>
              </a:spcBef>
              <a:spcAft>
                <a:spcPts val="0"/>
              </a:spcAft>
              <a:buClr>
                <a:schemeClr val="dk1"/>
              </a:buClr>
              <a:buSzPts val="2000"/>
              <a:buNone/>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Grid Dark">
  <p:cSld name="The Grid Dark">
    <p:spTree>
      <p:nvGrpSpPr>
        <p:cNvPr id="247" name="Shape 247"/>
        <p:cNvGrpSpPr/>
        <p:nvPr/>
      </p:nvGrpSpPr>
      <p:grpSpPr>
        <a:xfrm>
          <a:off x="0" y="0"/>
          <a:ext cx="0" cy="0"/>
          <a:chOff x="0" y="0"/>
          <a:chExt cx="0" cy="0"/>
        </a:xfrm>
      </p:grpSpPr>
      <p:pic>
        <p:nvPicPr>
          <p:cNvPr id="248" name="Google Shape;248;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9" name="Google Shape;249;p33"/>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33"/>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33"/>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ase Study">
    <p:spTree>
      <p:nvGrpSpPr>
        <p:cNvPr id="252" name="Shape 252"/>
        <p:cNvGrpSpPr/>
        <p:nvPr/>
      </p:nvGrpSpPr>
      <p:grpSpPr>
        <a:xfrm>
          <a:off x="0" y="0"/>
          <a:ext cx="0" cy="0"/>
          <a:chOff x="0" y="0"/>
          <a:chExt cx="0" cy="0"/>
        </a:xfrm>
      </p:grpSpPr>
      <p:sp>
        <p:nvSpPr>
          <p:cNvPr id="253" name="Google Shape;253;p34"/>
          <p:cNvSpPr/>
          <p:nvPr/>
        </p:nvSpPr>
        <p:spPr>
          <a:xfrm>
            <a:off x="0" y="5690586"/>
            <a:ext cx="12192000" cy="116741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pic>
        <p:nvPicPr>
          <p:cNvPr id="254" name="Google Shape;254;p34"/>
          <p:cNvPicPr preferRelativeResize="0"/>
          <p:nvPr/>
        </p:nvPicPr>
        <p:blipFill rotWithShape="1">
          <a:blip r:embed="rId2">
            <a:alphaModFix/>
          </a:blip>
          <a:srcRect b="2525" l="1843" r="1842" t="6155"/>
          <a:stretch/>
        </p:blipFill>
        <p:spPr>
          <a:xfrm rot="5400000">
            <a:off x="6906001" y="1590379"/>
            <a:ext cx="6894756" cy="3677241"/>
          </a:xfrm>
          <a:prstGeom prst="rect">
            <a:avLst/>
          </a:prstGeom>
          <a:noFill/>
          <a:ln>
            <a:noFill/>
          </a:ln>
        </p:spPr>
      </p:pic>
      <p:sp>
        <p:nvSpPr>
          <p:cNvPr id="255" name="Google Shape;255;p34"/>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34"/>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34"/>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58" name="Google Shape;258;p34"/>
          <p:cNvPicPr preferRelativeResize="0"/>
          <p:nvPr/>
        </p:nvPicPr>
        <p:blipFill rotWithShape="1">
          <a:blip r:embed="rId3">
            <a:alphaModFix/>
          </a:blip>
          <a:srcRect b="0" l="0" r="0" t="0"/>
          <a:stretch/>
        </p:blipFill>
        <p:spPr>
          <a:xfrm>
            <a:off x="838200" y="6108372"/>
            <a:ext cx="391060" cy="391058"/>
          </a:xfrm>
          <a:prstGeom prst="rect">
            <a:avLst/>
          </a:prstGeom>
          <a:noFill/>
          <a:ln>
            <a:noFill/>
          </a:ln>
        </p:spPr>
      </p:pic>
      <p:sp>
        <p:nvSpPr>
          <p:cNvPr id="259" name="Google Shape;259;p34"/>
          <p:cNvSpPr/>
          <p:nvPr/>
        </p:nvSpPr>
        <p:spPr>
          <a:xfrm>
            <a:off x="5898091" y="2594134"/>
            <a:ext cx="5890363" cy="354158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60" name="Google Shape;260;p34"/>
          <p:cNvSpPr/>
          <p:nvPr>
            <p:ph idx="2" type="pic"/>
          </p:nvPr>
        </p:nvSpPr>
        <p:spPr>
          <a:xfrm>
            <a:off x="5898091" y="414018"/>
            <a:ext cx="5890363" cy="2180116"/>
          </a:xfrm>
          <a:prstGeom prst="rect">
            <a:avLst/>
          </a:prstGeom>
          <a:noFill/>
          <a:ln>
            <a:noFill/>
          </a:ln>
        </p:spPr>
      </p:sp>
      <p:sp>
        <p:nvSpPr>
          <p:cNvPr id="261" name="Google Shape;261;p34"/>
          <p:cNvSpPr txBox="1"/>
          <p:nvPr>
            <p:ph type="title"/>
          </p:nvPr>
        </p:nvSpPr>
        <p:spPr>
          <a:xfrm>
            <a:off x="839788" y="121498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Arial"/>
              <a:buNone/>
              <a:defRPr b="1" i="0" sz="32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34"/>
          <p:cNvSpPr txBox="1"/>
          <p:nvPr>
            <p:ph idx="1" type="body"/>
          </p:nvPr>
        </p:nvSpPr>
        <p:spPr>
          <a:xfrm>
            <a:off x="839788" y="2972342"/>
            <a:ext cx="3932237" cy="248212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solidFill>
                  <a:schemeClr val="dk1"/>
                </a:solidFill>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3" name="Google Shape;263;p34"/>
          <p:cNvSpPr/>
          <p:nvPr>
            <p:ph idx="3" type="pic"/>
          </p:nvPr>
        </p:nvSpPr>
        <p:spPr>
          <a:xfrm>
            <a:off x="9769475" y="2972342"/>
            <a:ext cx="1422400" cy="1331913"/>
          </a:xfrm>
          <a:prstGeom prst="rect">
            <a:avLst/>
          </a:prstGeom>
          <a:noFill/>
          <a:ln>
            <a:noFill/>
          </a:ln>
        </p:spPr>
      </p:sp>
      <p:sp>
        <p:nvSpPr>
          <p:cNvPr id="264" name="Google Shape;264;p34"/>
          <p:cNvSpPr txBox="1"/>
          <p:nvPr>
            <p:ph idx="4" type="body"/>
          </p:nvPr>
        </p:nvSpPr>
        <p:spPr>
          <a:xfrm>
            <a:off x="6330950" y="2972342"/>
            <a:ext cx="2763838" cy="2763837"/>
          </a:xfrm>
          <a:prstGeom prst="rect">
            <a:avLst/>
          </a:prstGeom>
          <a:noFill/>
          <a:ln>
            <a:noFill/>
          </a:ln>
        </p:spPr>
        <p:txBody>
          <a:bodyPr anchorCtr="0" anchor="t" bIns="45700" lIns="91425" spcFirstLastPara="1" rIns="91425" wrap="square" tIns="45700">
            <a:normAutofit/>
          </a:bodyPr>
          <a:lstStyle>
            <a:lvl1pPr indent="-304800" lvl="0" marL="457200" algn="l">
              <a:lnSpc>
                <a:spcPct val="100000"/>
              </a:lnSpc>
              <a:spcBef>
                <a:spcPts val="1000"/>
              </a:spcBef>
              <a:spcAft>
                <a:spcPts val="0"/>
              </a:spcAft>
              <a:buClr>
                <a:schemeClr val="dk1"/>
              </a:buClr>
              <a:buSzPts val="1200"/>
              <a:buChar char="•"/>
              <a:defRPr sz="1200"/>
            </a:lvl1pPr>
            <a:lvl2pPr indent="-304800" lvl="1" marL="914400" algn="l">
              <a:lnSpc>
                <a:spcPct val="100000"/>
              </a:lnSpc>
              <a:spcBef>
                <a:spcPts val="500"/>
              </a:spcBef>
              <a:spcAft>
                <a:spcPts val="0"/>
              </a:spcAft>
              <a:buClr>
                <a:schemeClr val="dk1"/>
              </a:buClr>
              <a:buSzPts val="1200"/>
              <a:buChar char="•"/>
              <a:defRPr sz="1200"/>
            </a:lvl2pPr>
            <a:lvl3pPr indent="-304800" lvl="2" marL="1371600" algn="l">
              <a:lnSpc>
                <a:spcPct val="100000"/>
              </a:lnSpc>
              <a:spcBef>
                <a:spcPts val="500"/>
              </a:spcBef>
              <a:spcAft>
                <a:spcPts val="0"/>
              </a:spcAft>
              <a:buClr>
                <a:schemeClr val="dk1"/>
              </a:buClr>
              <a:buSzPts val="1200"/>
              <a:buChar char="•"/>
              <a:defRPr sz="1200"/>
            </a:lvl3pPr>
            <a:lvl4pPr indent="-304800" lvl="3" marL="1828800" algn="l">
              <a:lnSpc>
                <a:spcPct val="100000"/>
              </a:lnSpc>
              <a:spcBef>
                <a:spcPts val="500"/>
              </a:spcBef>
              <a:spcAft>
                <a:spcPts val="0"/>
              </a:spcAft>
              <a:buClr>
                <a:schemeClr val="dk1"/>
              </a:buClr>
              <a:buSzPts val="1200"/>
              <a:buChar char="•"/>
              <a:defRPr sz="1200"/>
            </a:lvl4pPr>
            <a:lvl5pPr indent="-304800" lvl="4" marL="2286000" algn="l">
              <a:lnSpc>
                <a:spcPct val="100000"/>
              </a:lnSpc>
              <a:spcBef>
                <a:spcPts val="500"/>
              </a:spcBef>
              <a:spcAft>
                <a:spcPts val="0"/>
              </a:spcAft>
              <a:buClr>
                <a:schemeClr val="dk1"/>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34"/>
          <p:cNvSpPr/>
          <p:nvPr/>
        </p:nvSpPr>
        <p:spPr>
          <a:xfrm>
            <a:off x="9755135" y="4497858"/>
            <a:ext cx="622958" cy="4942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hings">
  <p:cSld name="4 Things">
    <p:spTree>
      <p:nvGrpSpPr>
        <p:cNvPr id="266" name="Shape 266"/>
        <p:cNvGrpSpPr/>
        <p:nvPr/>
      </p:nvGrpSpPr>
      <p:grpSpPr>
        <a:xfrm>
          <a:off x="0" y="0"/>
          <a:ext cx="0" cy="0"/>
          <a:chOff x="0" y="0"/>
          <a:chExt cx="0" cy="0"/>
        </a:xfrm>
      </p:grpSpPr>
      <p:pic>
        <p:nvPicPr>
          <p:cNvPr id="267" name="Google Shape;267;p35"/>
          <p:cNvPicPr preferRelativeResize="0"/>
          <p:nvPr/>
        </p:nvPicPr>
        <p:blipFill rotWithShape="1">
          <a:blip r:embed="rId2">
            <a:alphaModFix/>
          </a:blip>
          <a:srcRect b="2525" l="1843" r="1842" t="6155"/>
          <a:stretch/>
        </p:blipFill>
        <p:spPr>
          <a:xfrm rot="5400000">
            <a:off x="6907946" y="1589787"/>
            <a:ext cx="6892219" cy="3675888"/>
          </a:xfrm>
          <a:prstGeom prst="rect">
            <a:avLst/>
          </a:prstGeom>
          <a:noFill/>
          <a:ln>
            <a:noFill/>
          </a:ln>
        </p:spPr>
      </p:pic>
      <p:sp>
        <p:nvSpPr>
          <p:cNvPr id="268" name="Google Shape;268;p35"/>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35"/>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35"/>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71" name="Google Shape;271;p35"/>
          <p:cNvPicPr preferRelativeResize="0"/>
          <p:nvPr/>
        </p:nvPicPr>
        <p:blipFill rotWithShape="1">
          <a:blip r:embed="rId3">
            <a:alphaModFix/>
          </a:blip>
          <a:srcRect b="0" l="0" r="0" t="0"/>
          <a:stretch/>
        </p:blipFill>
        <p:spPr>
          <a:xfrm>
            <a:off x="838200" y="6108372"/>
            <a:ext cx="391060" cy="391058"/>
          </a:xfrm>
          <a:prstGeom prst="rect">
            <a:avLst/>
          </a:prstGeom>
          <a:noFill/>
          <a:ln>
            <a:noFill/>
          </a:ln>
        </p:spPr>
      </p:pic>
      <p:sp>
        <p:nvSpPr>
          <p:cNvPr id="272" name="Google Shape;272;p35"/>
          <p:cNvSpPr/>
          <p:nvPr/>
        </p:nvSpPr>
        <p:spPr>
          <a:xfrm>
            <a:off x="5898091" y="3529004"/>
            <a:ext cx="2712509" cy="270671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73" name="Google Shape;273;p35"/>
          <p:cNvSpPr/>
          <p:nvPr/>
        </p:nvSpPr>
        <p:spPr>
          <a:xfrm>
            <a:off x="5199822" y="414018"/>
            <a:ext cx="2712509" cy="270671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74" name="Google Shape;274;p35"/>
          <p:cNvSpPr/>
          <p:nvPr/>
        </p:nvSpPr>
        <p:spPr>
          <a:xfrm>
            <a:off x="8377679" y="395105"/>
            <a:ext cx="2712509" cy="27067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75" name="Google Shape;275;p35"/>
          <p:cNvSpPr/>
          <p:nvPr/>
        </p:nvSpPr>
        <p:spPr>
          <a:xfrm>
            <a:off x="9075945" y="3529004"/>
            <a:ext cx="2712509" cy="270671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sp>
        <p:nvSpPr>
          <p:cNvPr id="276" name="Google Shape;276;p35"/>
          <p:cNvSpPr txBox="1"/>
          <p:nvPr>
            <p:ph type="title"/>
          </p:nvPr>
        </p:nvSpPr>
        <p:spPr>
          <a:xfrm>
            <a:off x="839788" y="2594134"/>
            <a:ext cx="3932237" cy="10696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Arial"/>
              <a:buNone/>
              <a:defRPr b="1" i="0" sz="32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35"/>
          <p:cNvSpPr txBox="1"/>
          <p:nvPr>
            <p:ph idx="1" type="body"/>
          </p:nvPr>
        </p:nvSpPr>
        <p:spPr>
          <a:xfrm>
            <a:off x="839788" y="3863926"/>
            <a:ext cx="3932237" cy="18082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solidFill>
                  <a:schemeClr val="dk1"/>
                </a:solidFill>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278" name="Google Shape;278;p35"/>
          <p:cNvPicPr preferRelativeResize="0"/>
          <p:nvPr/>
        </p:nvPicPr>
        <p:blipFill rotWithShape="1">
          <a:blip r:embed="rId4">
            <a:alphaModFix/>
          </a:blip>
          <a:srcRect b="-463" l="0" r="0" t="50611"/>
          <a:stretch/>
        </p:blipFill>
        <p:spPr>
          <a:xfrm>
            <a:off x="5199819" y="414018"/>
            <a:ext cx="2712509" cy="1361968"/>
          </a:xfrm>
          <a:prstGeom prst="rect">
            <a:avLst/>
          </a:prstGeom>
          <a:noFill/>
          <a:ln>
            <a:noFill/>
          </a:ln>
        </p:spPr>
      </p:pic>
      <p:pic>
        <p:nvPicPr>
          <p:cNvPr id="279" name="Google Shape;279;p35"/>
          <p:cNvPicPr preferRelativeResize="0"/>
          <p:nvPr/>
        </p:nvPicPr>
        <p:blipFill rotWithShape="1">
          <a:blip r:embed="rId5">
            <a:alphaModFix/>
          </a:blip>
          <a:srcRect b="0" l="9574" r="18511" t="45410"/>
          <a:stretch/>
        </p:blipFill>
        <p:spPr>
          <a:xfrm>
            <a:off x="8377678" y="395104"/>
            <a:ext cx="2712509" cy="1130072"/>
          </a:xfrm>
          <a:prstGeom prst="rect">
            <a:avLst/>
          </a:prstGeom>
          <a:noFill/>
          <a:ln>
            <a:noFill/>
          </a:ln>
        </p:spPr>
      </p:pic>
      <p:pic>
        <p:nvPicPr>
          <p:cNvPr id="280" name="Google Shape;280;p35"/>
          <p:cNvPicPr preferRelativeResize="0"/>
          <p:nvPr/>
        </p:nvPicPr>
        <p:blipFill rotWithShape="1">
          <a:blip r:embed="rId6">
            <a:alphaModFix/>
          </a:blip>
          <a:srcRect b="31208" l="17697" r="0" t="0"/>
          <a:stretch/>
        </p:blipFill>
        <p:spPr>
          <a:xfrm rot="-5400000">
            <a:off x="9334609" y="3781876"/>
            <a:ext cx="2628950" cy="2278742"/>
          </a:xfrm>
          <a:prstGeom prst="rect">
            <a:avLst/>
          </a:prstGeom>
          <a:noFill/>
          <a:ln>
            <a:noFill/>
          </a:ln>
        </p:spPr>
      </p:pic>
      <p:pic>
        <p:nvPicPr>
          <p:cNvPr id="281" name="Google Shape;281;p35"/>
          <p:cNvPicPr preferRelativeResize="0"/>
          <p:nvPr/>
        </p:nvPicPr>
        <p:blipFill rotWithShape="1">
          <a:blip r:embed="rId7">
            <a:alphaModFix/>
          </a:blip>
          <a:srcRect b="0" l="0" r="12277" t="19912"/>
          <a:stretch/>
        </p:blipFill>
        <p:spPr>
          <a:xfrm>
            <a:off x="6633443" y="3529003"/>
            <a:ext cx="1977157" cy="171817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ings Large Bottom Anchor">
  <p:cSld name="3 Things Large Bottom Anchor">
    <p:spTree>
      <p:nvGrpSpPr>
        <p:cNvPr id="282" name="Shape 282"/>
        <p:cNvGrpSpPr/>
        <p:nvPr/>
      </p:nvGrpSpPr>
      <p:grpSpPr>
        <a:xfrm>
          <a:off x="0" y="0"/>
          <a:ext cx="0" cy="0"/>
          <a:chOff x="0" y="0"/>
          <a:chExt cx="0" cy="0"/>
        </a:xfrm>
      </p:grpSpPr>
      <p:sp>
        <p:nvSpPr>
          <p:cNvPr id="283" name="Google Shape;283;p36"/>
          <p:cNvSpPr/>
          <p:nvPr/>
        </p:nvSpPr>
        <p:spPr>
          <a:xfrm>
            <a:off x="0" y="3429000"/>
            <a:ext cx="12192000" cy="3429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84" name="Google Shape;284;p36"/>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36"/>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36"/>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87" name="Google Shape;287;p36"/>
          <p:cNvPicPr preferRelativeResize="0"/>
          <p:nvPr/>
        </p:nvPicPr>
        <p:blipFill rotWithShape="1">
          <a:blip r:embed="rId2">
            <a:alphaModFix/>
          </a:blip>
          <a:srcRect b="0" l="0" r="0" t="0"/>
          <a:stretch/>
        </p:blipFill>
        <p:spPr>
          <a:xfrm>
            <a:off x="838200" y="6108372"/>
            <a:ext cx="391060" cy="391058"/>
          </a:xfrm>
          <a:prstGeom prst="rect">
            <a:avLst/>
          </a:prstGeom>
          <a:noFill/>
          <a:ln>
            <a:noFill/>
          </a:ln>
        </p:spPr>
      </p:pic>
      <p:sp>
        <p:nvSpPr>
          <p:cNvPr id="288" name="Google Shape;288;p36"/>
          <p:cNvSpPr/>
          <p:nvPr/>
        </p:nvSpPr>
        <p:spPr>
          <a:xfrm>
            <a:off x="838200" y="1101686"/>
            <a:ext cx="3186170" cy="465463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89" name="Google Shape;289;p36"/>
          <p:cNvSpPr/>
          <p:nvPr/>
        </p:nvSpPr>
        <p:spPr>
          <a:xfrm>
            <a:off x="4502915" y="1101686"/>
            <a:ext cx="3186170" cy="465463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290" name="Google Shape;290;p36"/>
          <p:cNvSpPr/>
          <p:nvPr/>
        </p:nvSpPr>
        <p:spPr>
          <a:xfrm>
            <a:off x="8167630" y="1101686"/>
            <a:ext cx="3186170" cy="465463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pic>
        <p:nvPicPr>
          <p:cNvPr id="291" name="Google Shape;291;p36"/>
          <p:cNvPicPr preferRelativeResize="0"/>
          <p:nvPr/>
        </p:nvPicPr>
        <p:blipFill rotWithShape="1">
          <a:blip r:embed="rId3">
            <a:alphaModFix/>
          </a:blip>
          <a:srcRect b="-463" l="0" r="0" t="50611"/>
          <a:stretch/>
        </p:blipFill>
        <p:spPr>
          <a:xfrm>
            <a:off x="4487671" y="1101680"/>
            <a:ext cx="3210292" cy="1611908"/>
          </a:xfrm>
          <a:prstGeom prst="rect">
            <a:avLst/>
          </a:prstGeom>
          <a:noFill/>
          <a:ln>
            <a:noFill/>
          </a:ln>
        </p:spPr>
      </p:pic>
      <p:pic>
        <p:nvPicPr>
          <p:cNvPr id="292" name="Google Shape;292;p36"/>
          <p:cNvPicPr preferRelativeResize="0"/>
          <p:nvPr/>
        </p:nvPicPr>
        <p:blipFill rotWithShape="1">
          <a:blip r:embed="rId4">
            <a:alphaModFix/>
          </a:blip>
          <a:srcRect b="0" l="9574" r="18511" t="45410"/>
          <a:stretch/>
        </p:blipFill>
        <p:spPr>
          <a:xfrm>
            <a:off x="8166588" y="1101680"/>
            <a:ext cx="3194321" cy="1330802"/>
          </a:xfrm>
          <a:prstGeom prst="rect">
            <a:avLst/>
          </a:prstGeom>
          <a:noFill/>
          <a:ln>
            <a:noFill/>
          </a:ln>
        </p:spPr>
      </p:pic>
      <p:pic>
        <p:nvPicPr>
          <p:cNvPr id="293" name="Google Shape;293;p36"/>
          <p:cNvPicPr preferRelativeResize="0"/>
          <p:nvPr/>
        </p:nvPicPr>
        <p:blipFill rotWithShape="1">
          <a:blip r:embed="rId5">
            <a:alphaModFix/>
          </a:blip>
          <a:srcRect b="1" l="0" r="-203" t="12010"/>
          <a:stretch/>
        </p:blipFill>
        <p:spPr>
          <a:xfrm>
            <a:off x="1789021" y="1101680"/>
            <a:ext cx="2258457" cy="188770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sh Grid Blue">
  <p:cSld name="Slash Grid Blue">
    <p:spTree>
      <p:nvGrpSpPr>
        <p:cNvPr id="294" name="Shape 294"/>
        <p:cNvGrpSpPr/>
        <p:nvPr/>
      </p:nvGrpSpPr>
      <p:grpSpPr>
        <a:xfrm>
          <a:off x="0" y="0"/>
          <a:ext cx="0" cy="0"/>
          <a:chOff x="0" y="0"/>
          <a:chExt cx="0" cy="0"/>
        </a:xfrm>
      </p:grpSpPr>
      <p:pic>
        <p:nvPicPr>
          <p:cNvPr id="295" name="Google Shape;295;p3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6" name="Google Shape;296;p37"/>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37"/>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37"/>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99" name="Google Shape;299;p37"/>
          <p:cNvSpPr/>
          <p:nvPr/>
        </p:nvSpPr>
        <p:spPr>
          <a:xfrm>
            <a:off x="-6056" y="-12111"/>
            <a:ext cx="7828147" cy="2591809"/>
          </a:xfrm>
          <a:custGeom>
            <a:rect b="b" l="l" r="r" t="t"/>
            <a:pathLst>
              <a:path extrusionOk="0" h="1786410" w="5395567">
                <a:moveTo>
                  <a:pt x="0" y="1786410"/>
                </a:moveTo>
                <a:lnTo>
                  <a:pt x="5395567" y="0"/>
                </a:lnTo>
                <a:lnTo>
                  <a:pt x="0" y="0"/>
                </a:lnTo>
                <a:lnTo>
                  <a:pt x="0" y="178641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sp>
        <p:nvSpPr>
          <p:cNvPr id="300" name="Google Shape;300;p37"/>
          <p:cNvSpPr txBox="1"/>
          <p:nvPr>
            <p:ph type="title"/>
          </p:nvPr>
        </p:nvSpPr>
        <p:spPr>
          <a:xfrm>
            <a:off x="299962" y="382430"/>
            <a:ext cx="2861878" cy="108281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000"/>
              <a:buFont typeface="Arial"/>
              <a:buNone/>
              <a:defRPr b="1" i="0" sz="2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sh Grid Black">
  <p:cSld name="Slash Grid Black">
    <p:spTree>
      <p:nvGrpSpPr>
        <p:cNvPr id="301" name="Shape 301"/>
        <p:cNvGrpSpPr/>
        <p:nvPr/>
      </p:nvGrpSpPr>
      <p:grpSpPr>
        <a:xfrm>
          <a:off x="0" y="0"/>
          <a:ext cx="0" cy="0"/>
          <a:chOff x="0" y="0"/>
          <a:chExt cx="0" cy="0"/>
        </a:xfrm>
      </p:grpSpPr>
      <p:pic>
        <p:nvPicPr>
          <p:cNvPr id="302" name="Google Shape;302;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3" name="Google Shape;303;p38"/>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38"/>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38"/>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6" name="Google Shape;306;p38"/>
          <p:cNvSpPr/>
          <p:nvPr/>
        </p:nvSpPr>
        <p:spPr>
          <a:xfrm>
            <a:off x="-6056" y="-12111"/>
            <a:ext cx="7828147" cy="2591809"/>
          </a:xfrm>
          <a:custGeom>
            <a:rect b="b" l="l" r="r" t="t"/>
            <a:pathLst>
              <a:path extrusionOk="0" h="1786410" w="5395567">
                <a:moveTo>
                  <a:pt x="0" y="1786410"/>
                </a:moveTo>
                <a:lnTo>
                  <a:pt x="5395567" y="0"/>
                </a:lnTo>
                <a:lnTo>
                  <a:pt x="0" y="0"/>
                </a:lnTo>
                <a:lnTo>
                  <a:pt x="0" y="178641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307" name="Google Shape;307;p38"/>
          <p:cNvSpPr txBox="1"/>
          <p:nvPr>
            <p:ph type="title"/>
          </p:nvPr>
        </p:nvSpPr>
        <p:spPr>
          <a:xfrm>
            <a:off x="299962" y="382430"/>
            <a:ext cx="2861878" cy="108281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2000"/>
              <a:buFont typeface="Arial"/>
              <a:buNone/>
              <a:defRPr b="1" i="0" sz="2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sh Grid Yellow">
  <p:cSld name="Slash Grid Yellow">
    <p:spTree>
      <p:nvGrpSpPr>
        <p:cNvPr id="308" name="Shape 308"/>
        <p:cNvGrpSpPr/>
        <p:nvPr/>
      </p:nvGrpSpPr>
      <p:grpSpPr>
        <a:xfrm>
          <a:off x="0" y="0"/>
          <a:ext cx="0" cy="0"/>
          <a:chOff x="0" y="0"/>
          <a:chExt cx="0" cy="0"/>
        </a:xfrm>
      </p:grpSpPr>
      <p:pic>
        <p:nvPicPr>
          <p:cNvPr id="309" name="Google Shape;309;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10" name="Google Shape;310;p39"/>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39"/>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39"/>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13" name="Google Shape;313;p39"/>
          <p:cNvSpPr/>
          <p:nvPr/>
        </p:nvSpPr>
        <p:spPr>
          <a:xfrm>
            <a:off x="-6056" y="-12111"/>
            <a:ext cx="7828147" cy="2591809"/>
          </a:xfrm>
          <a:custGeom>
            <a:rect b="b" l="l" r="r" t="t"/>
            <a:pathLst>
              <a:path extrusionOk="0" h="1786410" w="5395567">
                <a:moveTo>
                  <a:pt x="0" y="1786410"/>
                </a:moveTo>
                <a:lnTo>
                  <a:pt x="5395567" y="0"/>
                </a:lnTo>
                <a:lnTo>
                  <a:pt x="0" y="0"/>
                </a:lnTo>
                <a:lnTo>
                  <a:pt x="0" y="178641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314" name="Google Shape;314;p39"/>
          <p:cNvSpPr txBox="1"/>
          <p:nvPr>
            <p:ph type="title"/>
          </p:nvPr>
        </p:nvSpPr>
        <p:spPr>
          <a:xfrm>
            <a:off x="299962" y="382430"/>
            <a:ext cx="2861878" cy="108281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000"/>
              <a:buFont typeface="Arial"/>
              <a:buNone/>
              <a:defRPr b="1" i="0" sz="2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sh Grid Lavender">
  <p:cSld name="Slash Grid Lavender">
    <p:spTree>
      <p:nvGrpSpPr>
        <p:cNvPr id="315" name="Shape 315"/>
        <p:cNvGrpSpPr/>
        <p:nvPr/>
      </p:nvGrpSpPr>
      <p:grpSpPr>
        <a:xfrm>
          <a:off x="0" y="0"/>
          <a:ext cx="0" cy="0"/>
          <a:chOff x="0" y="0"/>
          <a:chExt cx="0" cy="0"/>
        </a:xfrm>
      </p:grpSpPr>
      <p:pic>
        <p:nvPicPr>
          <p:cNvPr id="316" name="Google Shape;316;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17" name="Google Shape;317;p40"/>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40"/>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40"/>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20" name="Google Shape;320;p40"/>
          <p:cNvSpPr/>
          <p:nvPr/>
        </p:nvSpPr>
        <p:spPr>
          <a:xfrm>
            <a:off x="-6056" y="-12111"/>
            <a:ext cx="7828147" cy="2591809"/>
          </a:xfrm>
          <a:custGeom>
            <a:rect b="b" l="l" r="r" t="t"/>
            <a:pathLst>
              <a:path extrusionOk="0" h="1786410" w="5395567">
                <a:moveTo>
                  <a:pt x="0" y="1786410"/>
                </a:moveTo>
                <a:lnTo>
                  <a:pt x="5395567" y="0"/>
                </a:lnTo>
                <a:lnTo>
                  <a:pt x="0" y="0"/>
                </a:lnTo>
                <a:lnTo>
                  <a:pt x="0" y="178641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321" name="Google Shape;321;p40"/>
          <p:cNvSpPr txBox="1"/>
          <p:nvPr>
            <p:ph type="title"/>
          </p:nvPr>
        </p:nvSpPr>
        <p:spPr>
          <a:xfrm>
            <a:off x="299962" y="382430"/>
            <a:ext cx="2861878" cy="108281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000"/>
              <a:buFont typeface="Arial"/>
              <a:buNone/>
              <a:defRPr b="1" i="0" sz="2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pic>
        <p:nvPicPr>
          <p:cNvPr id="37" name="Google Shape;37;p5"/>
          <p:cNvPicPr preferRelativeResize="0"/>
          <p:nvPr/>
        </p:nvPicPr>
        <p:blipFill rotWithShape="1">
          <a:blip r:embed="rId2">
            <a:alphaModFix/>
          </a:blip>
          <a:srcRect b="0" l="0" r="0" t="0"/>
          <a:stretch/>
        </p:blipFill>
        <p:spPr>
          <a:xfrm>
            <a:off x="7371728" y="-3248091"/>
            <a:ext cx="12085320" cy="9567999"/>
          </a:xfrm>
          <a:prstGeom prst="rect">
            <a:avLst/>
          </a:prstGeom>
          <a:noFill/>
          <a:ln>
            <a:noFill/>
          </a:ln>
        </p:spPr>
      </p:pic>
      <p:sp>
        <p:nvSpPr>
          <p:cNvPr id="38" name="Google Shape;3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Arial"/>
              <a:buNone/>
              <a:defRPr b="1" i="0" sz="60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40" name="Google Shape;40;p5"/>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43" name="Google Shape;43;p5"/>
          <p:cNvPicPr preferRelativeResize="0"/>
          <p:nvPr/>
        </p:nvPicPr>
        <p:blipFill rotWithShape="1">
          <a:blip r:embed="rId3">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sh Grid Mint">
  <p:cSld name="Slash Grid Mint">
    <p:spTree>
      <p:nvGrpSpPr>
        <p:cNvPr id="322" name="Shape 322"/>
        <p:cNvGrpSpPr/>
        <p:nvPr/>
      </p:nvGrpSpPr>
      <p:grpSpPr>
        <a:xfrm>
          <a:off x="0" y="0"/>
          <a:ext cx="0" cy="0"/>
          <a:chOff x="0" y="0"/>
          <a:chExt cx="0" cy="0"/>
        </a:xfrm>
      </p:grpSpPr>
      <p:pic>
        <p:nvPicPr>
          <p:cNvPr id="323" name="Google Shape;323;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4" name="Google Shape;324;p41"/>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41"/>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41"/>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27" name="Google Shape;327;p41"/>
          <p:cNvSpPr/>
          <p:nvPr/>
        </p:nvSpPr>
        <p:spPr>
          <a:xfrm>
            <a:off x="-6056" y="-12111"/>
            <a:ext cx="7828147" cy="2591809"/>
          </a:xfrm>
          <a:custGeom>
            <a:rect b="b" l="l" r="r" t="t"/>
            <a:pathLst>
              <a:path extrusionOk="0" h="1786410" w="5395567">
                <a:moveTo>
                  <a:pt x="0" y="1786410"/>
                </a:moveTo>
                <a:lnTo>
                  <a:pt x="5395567" y="0"/>
                </a:lnTo>
                <a:lnTo>
                  <a:pt x="0" y="0"/>
                </a:lnTo>
                <a:lnTo>
                  <a:pt x="0" y="178641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328" name="Google Shape;328;p41"/>
          <p:cNvSpPr txBox="1"/>
          <p:nvPr>
            <p:ph type="title"/>
          </p:nvPr>
        </p:nvSpPr>
        <p:spPr>
          <a:xfrm>
            <a:off x="299962" y="382430"/>
            <a:ext cx="2861878" cy="108281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000"/>
              <a:buFont typeface="Arial"/>
              <a:buNone/>
              <a:defRPr b="1" i="0" sz="2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pland Logo">
  <p:cSld name="Upland Logo">
    <p:spTree>
      <p:nvGrpSpPr>
        <p:cNvPr id="329" name="Shape 329"/>
        <p:cNvGrpSpPr/>
        <p:nvPr/>
      </p:nvGrpSpPr>
      <p:grpSpPr>
        <a:xfrm>
          <a:off x="0" y="0"/>
          <a:ext cx="0" cy="0"/>
          <a:chOff x="0" y="0"/>
          <a:chExt cx="0" cy="0"/>
        </a:xfrm>
      </p:grpSpPr>
      <p:sp>
        <p:nvSpPr>
          <p:cNvPr id="330" name="Google Shape;330;p42"/>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42"/>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42"/>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33" name="Google Shape;333;p42"/>
          <p:cNvPicPr preferRelativeResize="0"/>
          <p:nvPr/>
        </p:nvPicPr>
        <p:blipFill rotWithShape="1">
          <a:blip r:embed="rId2">
            <a:alphaModFix/>
          </a:blip>
          <a:srcRect b="0" l="0" r="0" t="0"/>
          <a:stretch/>
        </p:blipFill>
        <p:spPr>
          <a:xfrm>
            <a:off x="4373217" y="3002655"/>
            <a:ext cx="3445566" cy="85269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s">
  <p:cSld name="Fonts">
    <p:spTree>
      <p:nvGrpSpPr>
        <p:cNvPr id="334" name="Shape 334"/>
        <p:cNvGrpSpPr/>
        <p:nvPr/>
      </p:nvGrpSpPr>
      <p:grpSpPr>
        <a:xfrm>
          <a:off x="0" y="0"/>
          <a:ext cx="0" cy="0"/>
          <a:chOff x="0" y="0"/>
          <a:chExt cx="0" cy="0"/>
        </a:xfrm>
      </p:grpSpPr>
      <p:sp>
        <p:nvSpPr>
          <p:cNvPr id="335" name="Google Shape;335;p43"/>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43"/>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43"/>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38" name="Google Shape;338;p43"/>
          <p:cNvSpPr txBox="1"/>
          <p:nvPr/>
        </p:nvSpPr>
        <p:spPr>
          <a:xfrm>
            <a:off x="209006" y="169817"/>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1800">
                <a:solidFill>
                  <a:schemeClr val="dk1"/>
                </a:solidFill>
                <a:latin typeface="Arial"/>
                <a:ea typeface="Arial"/>
                <a:cs typeface="Arial"/>
                <a:sym typeface="Arial"/>
              </a:rPr>
              <a:t>Galano Grotesque Black Italic</a:t>
            </a:r>
            <a:endParaRPr/>
          </a:p>
        </p:txBody>
      </p:sp>
      <p:sp>
        <p:nvSpPr>
          <p:cNvPr id="339" name="Google Shape;339;p43"/>
          <p:cNvSpPr txBox="1"/>
          <p:nvPr/>
        </p:nvSpPr>
        <p:spPr>
          <a:xfrm>
            <a:off x="209006" y="598221"/>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a:solidFill>
                  <a:schemeClr val="dk1"/>
                </a:solidFill>
                <a:latin typeface="Arial"/>
                <a:ea typeface="Arial"/>
                <a:cs typeface="Arial"/>
                <a:sym typeface="Arial"/>
              </a:rPr>
              <a:t>Galano Grotesque Black</a:t>
            </a:r>
            <a:endParaRPr/>
          </a:p>
        </p:txBody>
      </p:sp>
      <p:sp>
        <p:nvSpPr>
          <p:cNvPr id="340" name="Google Shape;340;p43"/>
          <p:cNvSpPr txBox="1"/>
          <p:nvPr/>
        </p:nvSpPr>
        <p:spPr>
          <a:xfrm>
            <a:off x="209006" y="1026625"/>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1800">
                <a:solidFill>
                  <a:schemeClr val="dk1"/>
                </a:solidFill>
                <a:latin typeface="Arial"/>
                <a:ea typeface="Arial"/>
                <a:cs typeface="Arial"/>
                <a:sym typeface="Arial"/>
              </a:rPr>
              <a:t>Galano Grotesque Heavy Italic</a:t>
            </a:r>
            <a:endParaRPr/>
          </a:p>
        </p:txBody>
      </p:sp>
      <p:sp>
        <p:nvSpPr>
          <p:cNvPr id="341" name="Google Shape;341;p43"/>
          <p:cNvSpPr txBox="1"/>
          <p:nvPr/>
        </p:nvSpPr>
        <p:spPr>
          <a:xfrm>
            <a:off x="209006" y="1455029"/>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a:solidFill>
                  <a:schemeClr val="dk1"/>
                </a:solidFill>
                <a:latin typeface="Arial"/>
                <a:ea typeface="Arial"/>
                <a:cs typeface="Arial"/>
                <a:sym typeface="Arial"/>
              </a:rPr>
              <a:t>Galano Grotesque Heavy</a:t>
            </a:r>
            <a:endParaRPr/>
          </a:p>
        </p:txBody>
      </p:sp>
      <p:sp>
        <p:nvSpPr>
          <p:cNvPr id="342" name="Google Shape;342;p43"/>
          <p:cNvSpPr txBox="1"/>
          <p:nvPr/>
        </p:nvSpPr>
        <p:spPr>
          <a:xfrm>
            <a:off x="209006" y="1883433"/>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1800">
                <a:solidFill>
                  <a:schemeClr val="dk1"/>
                </a:solidFill>
                <a:latin typeface="Arial"/>
                <a:ea typeface="Arial"/>
                <a:cs typeface="Arial"/>
                <a:sym typeface="Arial"/>
              </a:rPr>
              <a:t>Galano Grotesque ExtraBold Italic</a:t>
            </a:r>
            <a:endParaRPr/>
          </a:p>
        </p:txBody>
      </p:sp>
      <p:sp>
        <p:nvSpPr>
          <p:cNvPr id="343" name="Google Shape;343;p43"/>
          <p:cNvSpPr txBox="1"/>
          <p:nvPr/>
        </p:nvSpPr>
        <p:spPr>
          <a:xfrm>
            <a:off x="209006" y="2311837"/>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a:solidFill>
                  <a:schemeClr val="dk1"/>
                </a:solidFill>
                <a:latin typeface="Arial"/>
                <a:ea typeface="Arial"/>
                <a:cs typeface="Arial"/>
                <a:sym typeface="Arial"/>
              </a:rPr>
              <a:t>Galano Grotesque ExtraBold</a:t>
            </a:r>
            <a:endParaRPr/>
          </a:p>
        </p:txBody>
      </p:sp>
      <p:sp>
        <p:nvSpPr>
          <p:cNvPr id="344" name="Google Shape;344;p43"/>
          <p:cNvSpPr txBox="1"/>
          <p:nvPr/>
        </p:nvSpPr>
        <p:spPr>
          <a:xfrm>
            <a:off x="209006" y="2740241"/>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1800">
                <a:solidFill>
                  <a:schemeClr val="dk1"/>
                </a:solidFill>
                <a:latin typeface="Arial"/>
                <a:ea typeface="Arial"/>
                <a:cs typeface="Arial"/>
                <a:sym typeface="Arial"/>
              </a:rPr>
              <a:t>Galano Grotesque Bold Italic</a:t>
            </a:r>
            <a:endParaRPr/>
          </a:p>
        </p:txBody>
      </p:sp>
      <p:sp>
        <p:nvSpPr>
          <p:cNvPr id="345" name="Google Shape;345;p43"/>
          <p:cNvSpPr txBox="1"/>
          <p:nvPr/>
        </p:nvSpPr>
        <p:spPr>
          <a:xfrm>
            <a:off x="209006" y="3168645"/>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a:solidFill>
                  <a:schemeClr val="dk1"/>
                </a:solidFill>
                <a:latin typeface="Arial"/>
                <a:ea typeface="Arial"/>
                <a:cs typeface="Arial"/>
                <a:sym typeface="Arial"/>
              </a:rPr>
              <a:t>Galano Grotesque Bold</a:t>
            </a:r>
            <a:endParaRPr/>
          </a:p>
        </p:txBody>
      </p:sp>
      <p:sp>
        <p:nvSpPr>
          <p:cNvPr id="346" name="Google Shape;346;p43"/>
          <p:cNvSpPr txBox="1"/>
          <p:nvPr/>
        </p:nvSpPr>
        <p:spPr>
          <a:xfrm>
            <a:off x="209006" y="3597049"/>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1800">
                <a:solidFill>
                  <a:schemeClr val="dk1"/>
                </a:solidFill>
                <a:latin typeface="Arial"/>
                <a:ea typeface="Arial"/>
                <a:cs typeface="Arial"/>
                <a:sym typeface="Arial"/>
              </a:rPr>
              <a:t>Galano Grotesque SemiBold Italic</a:t>
            </a:r>
            <a:endParaRPr/>
          </a:p>
        </p:txBody>
      </p:sp>
      <p:sp>
        <p:nvSpPr>
          <p:cNvPr id="347" name="Google Shape;347;p43"/>
          <p:cNvSpPr txBox="1"/>
          <p:nvPr/>
        </p:nvSpPr>
        <p:spPr>
          <a:xfrm>
            <a:off x="209006" y="4025453"/>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a:solidFill>
                  <a:schemeClr val="dk1"/>
                </a:solidFill>
                <a:latin typeface="Arial"/>
                <a:ea typeface="Arial"/>
                <a:cs typeface="Arial"/>
                <a:sym typeface="Arial"/>
              </a:rPr>
              <a:t>Galano Grotesque SemiBold</a:t>
            </a:r>
            <a:endParaRPr/>
          </a:p>
        </p:txBody>
      </p:sp>
      <p:sp>
        <p:nvSpPr>
          <p:cNvPr id="348" name="Google Shape;348;p43"/>
          <p:cNvSpPr txBox="1"/>
          <p:nvPr/>
        </p:nvSpPr>
        <p:spPr>
          <a:xfrm>
            <a:off x="209006" y="4453857"/>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800">
                <a:solidFill>
                  <a:schemeClr val="dk1"/>
                </a:solidFill>
                <a:latin typeface="Arial"/>
                <a:ea typeface="Arial"/>
                <a:cs typeface="Arial"/>
                <a:sym typeface="Arial"/>
              </a:rPr>
              <a:t>Galano Grotesque Medium Italic</a:t>
            </a:r>
            <a:endParaRPr/>
          </a:p>
        </p:txBody>
      </p:sp>
      <p:sp>
        <p:nvSpPr>
          <p:cNvPr id="349" name="Google Shape;349;p43"/>
          <p:cNvSpPr txBox="1"/>
          <p:nvPr/>
        </p:nvSpPr>
        <p:spPr>
          <a:xfrm>
            <a:off x="209006" y="4882261"/>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a:solidFill>
                  <a:schemeClr val="dk1"/>
                </a:solidFill>
                <a:latin typeface="Arial"/>
                <a:ea typeface="Arial"/>
                <a:cs typeface="Arial"/>
                <a:sym typeface="Arial"/>
              </a:rPr>
              <a:t>Galano Grotesque Medium</a:t>
            </a:r>
            <a:endParaRPr/>
          </a:p>
        </p:txBody>
      </p:sp>
      <p:sp>
        <p:nvSpPr>
          <p:cNvPr id="350" name="Google Shape;350;p43"/>
          <p:cNvSpPr txBox="1"/>
          <p:nvPr/>
        </p:nvSpPr>
        <p:spPr>
          <a:xfrm>
            <a:off x="209006" y="5310665"/>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800">
                <a:solidFill>
                  <a:schemeClr val="dk1"/>
                </a:solidFill>
                <a:latin typeface="Arial"/>
                <a:ea typeface="Arial"/>
                <a:cs typeface="Arial"/>
                <a:sym typeface="Arial"/>
              </a:rPr>
              <a:t>Galano Grotesque Italic</a:t>
            </a:r>
            <a:endParaRPr/>
          </a:p>
        </p:txBody>
      </p:sp>
      <p:sp>
        <p:nvSpPr>
          <p:cNvPr id="351" name="Google Shape;351;p43"/>
          <p:cNvSpPr txBox="1"/>
          <p:nvPr/>
        </p:nvSpPr>
        <p:spPr>
          <a:xfrm>
            <a:off x="209006" y="5739063"/>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a:solidFill>
                  <a:schemeClr val="dk1"/>
                </a:solidFill>
                <a:latin typeface="Arial"/>
                <a:ea typeface="Arial"/>
                <a:cs typeface="Arial"/>
                <a:sym typeface="Arial"/>
              </a:rPr>
              <a:t>Galano Grotesque Regular</a:t>
            </a:r>
            <a:endParaRPr/>
          </a:p>
        </p:txBody>
      </p:sp>
      <p:sp>
        <p:nvSpPr>
          <p:cNvPr id="352" name="Google Shape;352;p43"/>
          <p:cNvSpPr txBox="1"/>
          <p:nvPr/>
        </p:nvSpPr>
        <p:spPr>
          <a:xfrm>
            <a:off x="5303520" y="169817"/>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800">
                <a:solidFill>
                  <a:schemeClr val="dk1"/>
                </a:solidFill>
                <a:latin typeface="Arial"/>
                <a:ea typeface="Arial"/>
                <a:cs typeface="Arial"/>
                <a:sym typeface="Arial"/>
              </a:rPr>
              <a:t>Galano Grotesque Light Italic</a:t>
            </a:r>
            <a:endParaRPr/>
          </a:p>
        </p:txBody>
      </p:sp>
      <p:sp>
        <p:nvSpPr>
          <p:cNvPr id="353" name="Google Shape;353;p43"/>
          <p:cNvSpPr txBox="1"/>
          <p:nvPr/>
        </p:nvSpPr>
        <p:spPr>
          <a:xfrm>
            <a:off x="5303520" y="598221"/>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a:solidFill>
                  <a:schemeClr val="dk1"/>
                </a:solidFill>
                <a:latin typeface="Arial"/>
                <a:ea typeface="Arial"/>
                <a:cs typeface="Arial"/>
                <a:sym typeface="Arial"/>
              </a:rPr>
              <a:t>Galano Grotesque Light</a:t>
            </a:r>
            <a:endParaRPr/>
          </a:p>
        </p:txBody>
      </p:sp>
      <p:sp>
        <p:nvSpPr>
          <p:cNvPr id="354" name="Google Shape;354;p43"/>
          <p:cNvSpPr txBox="1"/>
          <p:nvPr/>
        </p:nvSpPr>
        <p:spPr>
          <a:xfrm>
            <a:off x="5303520" y="1026625"/>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800">
                <a:solidFill>
                  <a:schemeClr val="dk1"/>
                </a:solidFill>
                <a:latin typeface="Arial"/>
                <a:ea typeface="Arial"/>
                <a:cs typeface="Arial"/>
                <a:sym typeface="Arial"/>
              </a:rPr>
              <a:t>Galano Grotesque ExtraLight Italic</a:t>
            </a:r>
            <a:endParaRPr/>
          </a:p>
        </p:txBody>
      </p:sp>
      <p:sp>
        <p:nvSpPr>
          <p:cNvPr id="355" name="Google Shape;355;p43"/>
          <p:cNvSpPr txBox="1"/>
          <p:nvPr/>
        </p:nvSpPr>
        <p:spPr>
          <a:xfrm>
            <a:off x="5303520" y="1455029"/>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a:solidFill>
                  <a:schemeClr val="dk1"/>
                </a:solidFill>
                <a:latin typeface="Arial"/>
                <a:ea typeface="Arial"/>
                <a:cs typeface="Arial"/>
                <a:sym typeface="Arial"/>
              </a:rPr>
              <a:t>Galano Grotesque ExtraLight</a:t>
            </a:r>
            <a:endParaRPr b="0" i="0" sz="1800">
              <a:solidFill>
                <a:schemeClr val="dk1"/>
              </a:solidFill>
              <a:latin typeface="Arial"/>
              <a:ea typeface="Arial"/>
              <a:cs typeface="Arial"/>
              <a:sym typeface="Arial"/>
            </a:endParaRPr>
          </a:p>
        </p:txBody>
      </p:sp>
      <p:sp>
        <p:nvSpPr>
          <p:cNvPr id="356" name="Google Shape;356;p43"/>
          <p:cNvSpPr txBox="1"/>
          <p:nvPr/>
        </p:nvSpPr>
        <p:spPr>
          <a:xfrm>
            <a:off x="5303520" y="1883433"/>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800">
                <a:solidFill>
                  <a:schemeClr val="dk1"/>
                </a:solidFill>
                <a:latin typeface="Arial"/>
                <a:ea typeface="Arial"/>
                <a:cs typeface="Arial"/>
                <a:sym typeface="Arial"/>
              </a:rPr>
              <a:t>Galano Grotesque Thin Italic</a:t>
            </a:r>
            <a:endParaRPr/>
          </a:p>
        </p:txBody>
      </p:sp>
      <p:sp>
        <p:nvSpPr>
          <p:cNvPr id="357" name="Google Shape;357;p43"/>
          <p:cNvSpPr txBox="1"/>
          <p:nvPr/>
        </p:nvSpPr>
        <p:spPr>
          <a:xfrm>
            <a:off x="5303520" y="2311837"/>
            <a:ext cx="440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a:solidFill>
                  <a:schemeClr val="dk1"/>
                </a:solidFill>
                <a:latin typeface="Arial"/>
                <a:ea typeface="Arial"/>
                <a:cs typeface="Arial"/>
                <a:sym typeface="Arial"/>
              </a:rPr>
              <a:t>Galano Grotesque Thin</a:t>
            </a:r>
            <a:endParaRPr/>
          </a:p>
        </p:txBody>
      </p:sp>
      <p:sp>
        <p:nvSpPr>
          <p:cNvPr id="358" name="Google Shape;358;p43"/>
          <p:cNvSpPr txBox="1"/>
          <p:nvPr/>
        </p:nvSpPr>
        <p:spPr>
          <a:xfrm>
            <a:off x="5381898" y="3353311"/>
            <a:ext cx="513370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a:solidFill>
                  <a:schemeClr val="accent5"/>
                </a:solidFill>
                <a:latin typeface="Arial"/>
                <a:ea typeface="Arial"/>
                <a:cs typeface="Arial"/>
                <a:sym typeface="Arial"/>
              </a:rPr>
              <a:t>Don’t worry about using this slide. It’s purpose is to ensure that all variations of the Galano Grotesque font (our brand font) are included in the template.</a:t>
            </a:r>
            <a:endParaRPr/>
          </a:p>
          <a:p>
            <a:pPr indent="0" lvl="0" marL="0" marR="0" rtl="0" algn="l">
              <a:spcBef>
                <a:spcPts val="0"/>
              </a:spcBef>
              <a:spcAft>
                <a:spcPts val="0"/>
              </a:spcAft>
              <a:buNone/>
            </a:pPr>
            <a:r>
              <a:t/>
            </a:r>
            <a:endParaRPr b="1" i="0" sz="1800">
              <a:solidFill>
                <a:schemeClr val="accent5"/>
              </a:solidFill>
              <a:latin typeface="Arial"/>
              <a:ea typeface="Arial"/>
              <a:cs typeface="Arial"/>
              <a:sym typeface="Arial"/>
            </a:endParaRPr>
          </a:p>
          <a:p>
            <a:pPr indent="0" lvl="0" marL="0" marR="0" rtl="0" algn="l">
              <a:spcBef>
                <a:spcPts val="0"/>
              </a:spcBef>
              <a:spcAft>
                <a:spcPts val="0"/>
              </a:spcAft>
              <a:buNone/>
            </a:pPr>
            <a:r>
              <a:rPr b="1" i="0" lang="en-GB" sz="1800">
                <a:solidFill>
                  <a:schemeClr val="accent5"/>
                </a:solidFill>
                <a:latin typeface="Arial"/>
                <a:ea typeface="Arial"/>
                <a:cs typeface="Arial"/>
                <a:sym typeface="Arial"/>
              </a:rPr>
              <a:t>I mean, unless you really want to nerd out with a customer…in which case I wholeheartedly support you.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Blue">
  <p:cSld name="Section Header Blue">
    <p:spTree>
      <p:nvGrpSpPr>
        <p:cNvPr id="44" name="Shape 44"/>
        <p:cNvGrpSpPr/>
        <p:nvPr/>
      </p:nvGrpSpPr>
      <p:grpSpPr>
        <a:xfrm>
          <a:off x="0" y="0"/>
          <a:ext cx="0" cy="0"/>
          <a:chOff x="0" y="0"/>
          <a:chExt cx="0" cy="0"/>
        </a:xfrm>
      </p:grpSpPr>
      <p:sp>
        <p:nvSpPr>
          <p:cNvPr id="45" name="Google Shape;45;p6"/>
          <p:cNvSpPr/>
          <p:nvPr/>
        </p:nvSpPr>
        <p:spPr>
          <a:xfrm>
            <a:off x="451692" y="467916"/>
            <a:ext cx="11288616" cy="592216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6" name="Google Shape;46;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b="1" i="0" sz="6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48" name="Google Shape;48;p6"/>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51" name="Google Shape;51;p6"/>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Black">
  <p:cSld name="Section Header Black">
    <p:spTree>
      <p:nvGrpSpPr>
        <p:cNvPr id="52" name="Shape 52"/>
        <p:cNvGrpSpPr/>
        <p:nvPr/>
      </p:nvGrpSpPr>
      <p:grpSpPr>
        <a:xfrm>
          <a:off x="0" y="0"/>
          <a:ext cx="0" cy="0"/>
          <a:chOff x="0" y="0"/>
          <a:chExt cx="0" cy="0"/>
        </a:xfrm>
      </p:grpSpPr>
      <p:sp>
        <p:nvSpPr>
          <p:cNvPr id="53" name="Google Shape;53;p7"/>
          <p:cNvSpPr/>
          <p:nvPr/>
        </p:nvSpPr>
        <p:spPr>
          <a:xfrm>
            <a:off x="451692" y="467916"/>
            <a:ext cx="11288616" cy="592216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4" name="Google Shape;54;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b="1" i="0"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accent2"/>
              </a:buClr>
              <a:buSzPts val="2400"/>
              <a:buNone/>
              <a:defRPr sz="2400">
                <a:solidFill>
                  <a:schemeClr val="accent2"/>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56" name="Google Shape;56;p7"/>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59" name="Google Shape;59;p7"/>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Yellow">
  <p:cSld name="Section Header Yellow">
    <p:spTree>
      <p:nvGrpSpPr>
        <p:cNvPr id="60" name="Shape 60"/>
        <p:cNvGrpSpPr/>
        <p:nvPr/>
      </p:nvGrpSpPr>
      <p:grpSpPr>
        <a:xfrm>
          <a:off x="0" y="0"/>
          <a:ext cx="0" cy="0"/>
          <a:chOff x="0" y="0"/>
          <a:chExt cx="0" cy="0"/>
        </a:xfrm>
      </p:grpSpPr>
      <p:sp>
        <p:nvSpPr>
          <p:cNvPr id="61" name="Google Shape;61;p8"/>
          <p:cNvSpPr/>
          <p:nvPr/>
        </p:nvSpPr>
        <p:spPr>
          <a:xfrm>
            <a:off x="451692" y="467916"/>
            <a:ext cx="11288616" cy="592216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2" name="Google Shape;62;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b="1" i="0" sz="6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64" name="Google Shape;64;p8"/>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67" name="Google Shape;67;p8"/>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avender">
  <p:cSld name="Section Header Lavender">
    <p:spTree>
      <p:nvGrpSpPr>
        <p:cNvPr id="68" name="Shape 68"/>
        <p:cNvGrpSpPr/>
        <p:nvPr/>
      </p:nvGrpSpPr>
      <p:grpSpPr>
        <a:xfrm>
          <a:off x="0" y="0"/>
          <a:ext cx="0" cy="0"/>
          <a:chOff x="0" y="0"/>
          <a:chExt cx="0" cy="0"/>
        </a:xfrm>
      </p:grpSpPr>
      <p:sp>
        <p:nvSpPr>
          <p:cNvPr id="69" name="Google Shape;69;p9"/>
          <p:cNvSpPr/>
          <p:nvPr/>
        </p:nvSpPr>
        <p:spPr>
          <a:xfrm>
            <a:off x="451692" y="467916"/>
            <a:ext cx="11288616" cy="592216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0" name="Google Shape;70;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b="1" i="0" sz="6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72" name="Google Shape;72;p9"/>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75" name="Google Shape;75;p9"/>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Mint">
  <p:cSld name="Section Header Mint">
    <p:spTree>
      <p:nvGrpSpPr>
        <p:cNvPr id="76" name="Shape 76"/>
        <p:cNvGrpSpPr/>
        <p:nvPr/>
      </p:nvGrpSpPr>
      <p:grpSpPr>
        <a:xfrm>
          <a:off x="0" y="0"/>
          <a:ext cx="0" cy="0"/>
          <a:chOff x="0" y="0"/>
          <a:chExt cx="0" cy="0"/>
        </a:xfrm>
      </p:grpSpPr>
      <p:sp>
        <p:nvSpPr>
          <p:cNvPr id="77" name="Google Shape;77;p10"/>
          <p:cNvSpPr/>
          <p:nvPr/>
        </p:nvSpPr>
        <p:spPr>
          <a:xfrm>
            <a:off x="451692" y="467916"/>
            <a:ext cx="11288616" cy="592216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8" name="Google Shape;78;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b="1" i="0" sz="6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Clr>
                <a:srgbClr val="8A8A8A"/>
              </a:buClr>
              <a:buSzPts val="2000"/>
              <a:buNone/>
              <a:defRPr sz="2000">
                <a:solidFill>
                  <a:srgbClr val="8A8A8A"/>
                </a:solidFill>
              </a:defRPr>
            </a:lvl2pPr>
            <a:lvl3pPr indent="-228600" lvl="2" marL="1371600" algn="l">
              <a:lnSpc>
                <a:spcPct val="100000"/>
              </a:lnSpc>
              <a:spcBef>
                <a:spcPts val="500"/>
              </a:spcBef>
              <a:spcAft>
                <a:spcPts val="0"/>
              </a:spcAft>
              <a:buClr>
                <a:srgbClr val="8A8A8A"/>
              </a:buClr>
              <a:buSzPts val="1800"/>
              <a:buNone/>
              <a:defRPr sz="1800">
                <a:solidFill>
                  <a:srgbClr val="8A8A8A"/>
                </a:solidFill>
              </a:defRPr>
            </a:lvl3pPr>
            <a:lvl4pPr indent="-228600" lvl="3" marL="1828800" algn="l">
              <a:lnSpc>
                <a:spcPct val="100000"/>
              </a:lnSpc>
              <a:spcBef>
                <a:spcPts val="500"/>
              </a:spcBef>
              <a:spcAft>
                <a:spcPts val="0"/>
              </a:spcAft>
              <a:buClr>
                <a:srgbClr val="8A8A8A"/>
              </a:buClr>
              <a:buSzPts val="1600"/>
              <a:buNone/>
              <a:defRPr sz="1600">
                <a:solidFill>
                  <a:srgbClr val="8A8A8A"/>
                </a:solidFill>
              </a:defRPr>
            </a:lvl4pPr>
            <a:lvl5pPr indent="-228600" lvl="4" marL="2286000" algn="l">
              <a:lnSpc>
                <a:spcPct val="10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80" name="Google Shape;80;p10"/>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83" name="Google Shape;83;p10"/>
          <p:cNvPicPr preferRelativeResize="0"/>
          <p:nvPr/>
        </p:nvPicPr>
        <p:blipFill rotWithShape="1">
          <a:blip r:embed="rId2">
            <a:alphaModFix/>
          </a:blip>
          <a:srcRect b="0" l="0" r="0" t="0"/>
          <a:stretch/>
        </p:blipFill>
        <p:spPr>
          <a:xfrm>
            <a:off x="948357" y="921578"/>
            <a:ext cx="629047" cy="629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43" Type="http://schemas.openxmlformats.org/officeDocument/2006/relationships/theme" Target="../theme/theme2.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17500" lvl="3" marL="18288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04800" lvl="4" marL="22860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43586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77777"/>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43586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77777"/>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43586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77777"/>
                </a:solidFill>
                <a:latin typeface="Arial"/>
                <a:ea typeface="Arial"/>
                <a:cs typeface="Arial"/>
                <a:sym typeface="Arial"/>
              </a:defRPr>
            </a:lvl1pPr>
            <a:lvl2pPr indent="0" lvl="1" marL="0" marR="0" rtl="0" algn="r">
              <a:spcBef>
                <a:spcPts val="0"/>
              </a:spcBef>
              <a:buNone/>
              <a:defRPr b="0" i="0" sz="1200" u="none" cap="none" strike="noStrike">
                <a:solidFill>
                  <a:srgbClr val="777777"/>
                </a:solidFill>
                <a:latin typeface="Arial"/>
                <a:ea typeface="Arial"/>
                <a:cs typeface="Arial"/>
                <a:sym typeface="Arial"/>
              </a:defRPr>
            </a:lvl2pPr>
            <a:lvl3pPr indent="0" lvl="2" marL="0" marR="0" rtl="0" algn="r">
              <a:spcBef>
                <a:spcPts val="0"/>
              </a:spcBef>
              <a:buNone/>
              <a:defRPr b="0" i="0" sz="1200" u="none" cap="none" strike="noStrike">
                <a:solidFill>
                  <a:srgbClr val="777777"/>
                </a:solidFill>
                <a:latin typeface="Arial"/>
                <a:ea typeface="Arial"/>
                <a:cs typeface="Arial"/>
                <a:sym typeface="Arial"/>
              </a:defRPr>
            </a:lvl3pPr>
            <a:lvl4pPr indent="0" lvl="3" marL="0" marR="0" rtl="0" algn="r">
              <a:spcBef>
                <a:spcPts val="0"/>
              </a:spcBef>
              <a:buNone/>
              <a:defRPr b="0" i="0" sz="1200" u="none" cap="none" strike="noStrike">
                <a:solidFill>
                  <a:srgbClr val="777777"/>
                </a:solidFill>
                <a:latin typeface="Arial"/>
                <a:ea typeface="Arial"/>
                <a:cs typeface="Arial"/>
                <a:sym typeface="Arial"/>
              </a:defRPr>
            </a:lvl4pPr>
            <a:lvl5pPr indent="0" lvl="4" marL="0" marR="0" rtl="0" algn="r">
              <a:spcBef>
                <a:spcPts val="0"/>
              </a:spcBef>
              <a:buNone/>
              <a:defRPr b="0" i="0" sz="1200" u="none" cap="none" strike="noStrike">
                <a:solidFill>
                  <a:srgbClr val="777777"/>
                </a:solidFill>
                <a:latin typeface="Arial"/>
                <a:ea typeface="Arial"/>
                <a:cs typeface="Arial"/>
                <a:sym typeface="Arial"/>
              </a:defRPr>
            </a:lvl5pPr>
            <a:lvl6pPr indent="0" lvl="5" marL="0" marR="0" rtl="0" algn="r">
              <a:spcBef>
                <a:spcPts val="0"/>
              </a:spcBef>
              <a:buNone/>
              <a:defRPr b="0" i="0" sz="1200" u="none" cap="none" strike="noStrike">
                <a:solidFill>
                  <a:srgbClr val="777777"/>
                </a:solidFill>
                <a:latin typeface="Arial"/>
                <a:ea typeface="Arial"/>
                <a:cs typeface="Arial"/>
                <a:sym typeface="Arial"/>
              </a:defRPr>
            </a:lvl6pPr>
            <a:lvl7pPr indent="0" lvl="6" marL="0" marR="0" rtl="0" algn="r">
              <a:spcBef>
                <a:spcPts val="0"/>
              </a:spcBef>
              <a:buNone/>
              <a:defRPr b="0" i="0" sz="1200" u="none" cap="none" strike="noStrike">
                <a:solidFill>
                  <a:srgbClr val="777777"/>
                </a:solidFill>
                <a:latin typeface="Arial"/>
                <a:ea typeface="Arial"/>
                <a:cs typeface="Arial"/>
                <a:sym typeface="Arial"/>
              </a:defRPr>
            </a:lvl7pPr>
            <a:lvl8pPr indent="0" lvl="7" marL="0" marR="0" rtl="0" algn="r">
              <a:spcBef>
                <a:spcPts val="0"/>
              </a:spcBef>
              <a:buNone/>
              <a:defRPr b="0" i="0" sz="1200" u="none" cap="none" strike="noStrike">
                <a:solidFill>
                  <a:srgbClr val="777777"/>
                </a:solidFill>
                <a:latin typeface="Arial"/>
                <a:ea typeface="Arial"/>
                <a:cs typeface="Arial"/>
                <a:sym typeface="Arial"/>
              </a:defRPr>
            </a:lvl8pPr>
            <a:lvl9pPr indent="0" lvl="8" marL="0" marR="0" rtl="0" algn="r">
              <a:spcBef>
                <a:spcPts val="0"/>
              </a:spcBef>
              <a:buNone/>
              <a:defRPr b="0" i="0" sz="1200" u="none" cap="none" strike="noStrike">
                <a:solidFill>
                  <a:srgbClr val="77777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gif"/><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4"/>
          <p:cNvSpPr txBox="1"/>
          <p:nvPr>
            <p:ph type="ctrTitle"/>
          </p:nvPr>
        </p:nvSpPr>
        <p:spPr>
          <a:xfrm>
            <a:off x="819975" y="2476800"/>
            <a:ext cx="8063100" cy="1434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Arial"/>
              <a:buNone/>
            </a:pPr>
            <a:r>
              <a:rPr lang="en-GB"/>
              <a:t>Virtual Employee</a:t>
            </a:r>
            <a:endParaRPr sz="1600"/>
          </a:p>
        </p:txBody>
      </p:sp>
      <p:sp>
        <p:nvSpPr>
          <p:cNvPr id="365" name="Google Shape;365;p44"/>
          <p:cNvSpPr txBox="1"/>
          <p:nvPr>
            <p:ph idx="1" type="subTitle"/>
          </p:nvPr>
        </p:nvSpPr>
        <p:spPr>
          <a:xfrm>
            <a:off x="924782" y="5100099"/>
            <a:ext cx="6976443" cy="129591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GB"/>
              <a:t>April  9, 2025</a:t>
            </a:r>
            <a:endParaRPr/>
          </a:p>
        </p:txBody>
      </p:sp>
      <p:sp>
        <p:nvSpPr>
          <p:cNvPr id="366" name="Google Shape;366;p44"/>
          <p:cNvSpPr txBox="1"/>
          <p:nvPr/>
        </p:nvSpPr>
        <p:spPr>
          <a:xfrm>
            <a:off x="612350" y="575775"/>
            <a:ext cx="4167600" cy="1600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pic>
        <p:nvPicPr>
          <p:cNvPr id="367" name="Google Shape;367;p44"/>
          <p:cNvPicPr preferRelativeResize="0"/>
          <p:nvPr/>
        </p:nvPicPr>
        <p:blipFill>
          <a:blip r:embed="rId3">
            <a:alphaModFix/>
          </a:blip>
          <a:stretch>
            <a:fillRect/>
          </a:stretch>
        </p:blipFill>
        <p:spPr>
          <a:xfrm>
            <a:off x="380425" y="447825"/>
            <a:ext cx="1762125" cy="628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3"/>
          <p:cNvSpPr txBox="1"/>
          <p:nvPr>
            <p:ph type="title"/>
          </p:nvPr>
        </p:nvSpPr>
        <p:spPr>
          <a:xfrm>
            <a:off x="958375" y="228025"/>
            <a:ext cx="10083300" cy="713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Arial"/>
              <a:buNone/>
            </a:pPr>
            <a:r>
              <a:rPr lang="en-GB" sz="2700"/>
              <a:t>Demo of VE Importing Content into Panviva</a:t>
            </a:r>
            <a:endParaRPr sz="2700"/>
          </a:p>
        </p:txBody>
      </p:sp>
      <p:pic>
        <p:nvPicPr>
          <p:cNvPr id="427" name="Google Shape;427;p53" title="output.gif"/>
          <p:cNvPicPr preferRelativeResize="0"/>
          <p:nvPr/>
        </p:nvPicPr>
        <p:blipFill>
          <a:blip r:embed="rId3">
            <a:alphaModFix/>
          </a:blip>
          <a:stretch>
            <a:fillRect/>
          </a:stretch>
        </p:blipFill>
        <p:spPr>
          <a:xfrm>
            <a:off x="152400" y="1093825"/>
            <a:ext cx="11887200" cy="495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4"/>
          <p:cNvSpPr txBox="1"/>
          <p:nvPr>
            <p:ph type="title"/>
          </p:nvPr>
        </p:nvSpPr>
        <p:spPr>
          <a:xfrm>
            <a:off x="958375" y="228025"/>
            <a:ext cx="10083300" cy="713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Arial"/>
              <a:buNone/>
            </a:pPr>
            <a:r>
              <a:rPr lang="en-GB" sz="2700"/>
              <a:t>And Now, VE Can Learn From Video!</a:t>
            </a:r>
            <a:endParaRPr sz="2700"/>
          </a:p>
        </p:txBody>
      </p:sp>
      <p:pic>
        <p:nvPicPr>
          <p:cNvPr id="433" name="Google Shape;433;p54" title="output.gif"/>
          <p:cNvPicPr preferRelativeResize="0"/>
          <p:nvPr/>
        </p:nvPicPr>
        <p:blipFill>
          <a:blip r:embed="rId3">
            <a:alphaModFix/>
          </a:blip>
          <a:stretch>
            <a:fillRect/>
          </a:stretch>
        </p:blipFill>
        <p:spPr>
          <a:xfrm>
            <a:off x="152400" y="1093825"/>
            <a:ext cx="5487524" cy="4115651"/>
          </a:xfrm>
          <a:prstGeom prst="rect">
            <a:avLst/>
          </a:prstGeom>
          <a:noFill/>
          <a:ln>
            <a:noFill/>
          </a:ln>
        </p:spPr>
      </p:pic>
      <p:pic>
        <p:nvPicPr>
          <p:cNvPr id="434" name="Google Shape;434;p54" title="output.gif"/>
          <p:cNvPicPr preferRelativeResize="0"/>
          <p:nvPr/>
        </p:nvPicPr>
        <p:blipFill>
          <a:blip r:embed="rId4">
            <a:alphaModFix/>
          </a:blip>
          <a:stretch>
            <a:fillRect/>
          </a:stretch>
        </p:blipFill>
        <p:spPr>
          <a:xfrm>
            <a:off x="5792324" y="1093825"/>
            <a:ext cx="6247277" cy="3904548"/>
          </a:xfrm>
          <a:prstGeom prst="rect">
            <a:avLst/>
          </a:prstGeom>
          <a:noFill/>
          <a:ln>
            <a:noFill/>
          </a:ln>
        </p:spPr>
      </p:pic>
      <p:sp>
        <p:nvSpPr>
          <p:cNvPr id="435" name="Google Shape;435;p54"/>
          <p:cNvSpPr txBox="1"/>
          <p:nvPr>
            <p:ph type="title"/>
          </p:nvPr>
        </p:nvSpPr>
        <p:spPr>
          <a:xfrm>
            <a:off x="205975" y="5288300"/>
            <a:ext cx="5433900" cy="926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33333"/>
              <a:buFont typeface="Arial"/>
              <a:buNone/>
            </a:pPr>
            <a:r>
              <a:rPr lang="en-GB" sz="2700"/>
              <a:t>Training video recorded</a:t>
            </a:r>
            <a:endParaRPr sz="2700"/>
          </a:p>
          <a:p>
            <a:pPr indent="0" lvl="0" marL="0" rtl="0" algn="ctr">
              <a:lnSpc>
                <a:spcPct val="90000"/>
              </a:lnSpc>
              <a:spcBef>
                <a:spcPts val="0"/>
              </a:spcBef>
              <a:spcAft>
                <a:spcPts val="0"/>
              </a:spcAft>
              <a:buClr>
                <a:schemeClr val="accent1"/>
              </a:buClr>
              <a:buSzPct val="133333"/>
              <a:buFont typeface="Arial"/>
              <a:buNone/>
            </a:pPr>
            <a:r>
              <a:rPr lang="en-GB" sz="2700"/>
              <a:t>by a human on</a:t>
            </a:r>
            <a:endParaRPr sz="2700"/>
          </a:p>
          <a:p>
            <a:pPr indent="0" lvl="0" marL="0" rtl="0" algn="ctr">
              <a:lnSpc>
                <a:spcPct val="90000"/>
              </a:lnSpc>
              <a:spcBef>
                <a:spcPts val="0"/>
              </a:spcBef>
              <a:spcAft>
                <a:spcPts val="0"/>
              </a:spcAft>
              <a:buClr>
                <a:schemeClr val="accent1"/>
              </a:buClr>
              <a:buSzPct val="133333"/>
              <a:buFont typeface="Arial"/>
              <a:buNone/>
            </a:pPr>
            <a:r>
              <a:rPr lang="en-GB" sz="2700"/>
              <a:t>Windows Server 2019</a:t>
            </a:r>
            <a:endParaRPr sz="2700"/>
          </a:p>
        </p:txBody>
      </p:sp>
      <p:sp>
        <p:nvSpPr>
          <p:cNvPr id="436" name="Google Shape;436;p54"/>
          <p:cNvSpPr txBox="1"/>
          <p:nvPr>
            <p:ph type="title"/>
          </p:nvPr>
        </p:nvSpPr>
        <p:spPr>
          <a:xfrm>
            <a:off x="5851175" y="5102550"/>
            <a:ext cx="5433900" cy="713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33333"/>
              <a:buFont typeface="Arial"/>
              <a:buNone/>
            </a:pPr>
            <a:r>
              <a:rPr lang="en-GB" sz="2700"/>
              <a:t>VE doing the same thing on Windows 2011</a:t>
            </a:r>
            <a:endParaRPr sz="2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5"/>
          <p:cNvSpPr txBox="1"/>
          <p:nvPr/>
        </p:nvSpPr>
        <p:spPr>
          <a:xfrm>
            <a:off x="329025" y="374725"/>
            <a:ext cx="11661900" cy="6260400"/>
          </a:xfrm>
          <a:prstGeom prst="rect">
            <a:avLst/>
          </a:prstGeom>
          <a:noFill/>
          <a:ln>
            <a:noFill/>
          </a:ln>
        </p:spPr>
        <p:txBody>
          <a:bodyPr anchorCtr="0" anchor="t" bIns="91425" lIns="91425" spcFirstLastPara="1" rIns="91425" wrap="square" tIns="91425">
            <a:noAutofit/>
          </a:bodyPr>
          <a:lstStyle/>
          <a:p>
            <a:pPr indent="0" lvl="0" marL="1143000" marR="1143000" rtl="0" algn="l">
              <a:lnSpc>
                <a:spcPct val="115000"/>
              </a:lnSpc>
              <a:spcBef>
                <a:spcPts val="1200"/>
              </a:spcBef>
              <a:spcAft>
                <a:spcPts val="0"/>
              </a:spcAft>
              <a:buNone/>
            </a:pPr>
            <a:r>
              <a:rPr lang="en-GB" sz="1500">
                <a:solidFill>
                  <a:schemeClr val="accent1"/>
                </a:solidFill>
              </a:rPr>
              <a:t>What’s Next for the Virtual Employee?</a:t>
            </a:r>
            <a:endParaRPr sz="1500">
              <a:solidFill>
                <a:schemeClr val="accent1"/>
              </a:solidFill>
            </a:endParaRPr>
          </a:p>
          <a:p>
            <a:pPr indent="0" lvl="0" marL="1143000" marR="1143000" rtl="0" algn="l">
              <a:lnSpc>
                <a:spcPct val="115000"/>
              </a:lnSpc>
              <a:spcBef>
                <a:spcPts val="1200"/>
              </a:spcBef>
              <a:spcAft>
                <a:spcPts val="0"/>
              </a:spcAft>
              <a:buNone/>
            </a:pPr>
            <a:r>
              <a:rPr lang="en-GB" sz="1500">
                <a:solidFill>
                  <a:schemeClr val="dk1"/>
                </a:solidFill>
              </a:rPr>
              <a:t>Several potential paths lie ahead for the VE:</a:t>
            </a:r>
            <a:endParaRPr sz="1500">
              <a:solidFill>
                <a:schemeClr val="dk1"/>
              </a:solidFill>
            </a:endParaRPr>
          </a:p>
          <a:p>
            <a:pPr indent="0" lvl="0" marL="1600200" marR="1143000" rtl="0" algn="l">
              <a:lnSpc>
                <a:spcPct val="115000"/>
              </a:lnSpc>
              <a:spcBef>
                <a:spcPts val="1200"/>
              </a:spcBef>
              <a:spcAft>
                <a:spcPts val="0"/>
              </a:spcAft>
              <a:buNone/>
            </a:pPr>
            <a:r>
              <a:rPr lang="en-GB">
                <a:solidFill>
                  <a:schemeClr val="accent1"/>
                </a:solidFill>
              </a:rPr>
              <a:t>Integrated BA Insight Assistant</a:t>
            </a:r>
            <a:endParaRPr>
              <a:solidFill>
                <a:schemeClr val="accent1"/>
              </a:solidFill>
            </a:endParaRPr>
          </a:p>
          <a:p>
            <a:pPr indent="0" lvl="0" marL="2057400" marR="1143000" rtl="0" algn="l">
              <a:lnSpc>
                <a:spcPct val="115000"/>
              </a:lnSpc>
              <a:spcBef>
                <a:spcPts val="1200"/>
              </a:spcBef>
              <a:spcAft>
                <a:spcPts val="0"/>
              </a:spcAft>
              <a:buNone/>
            </a:pPr>
            <a:r>
              <a:rPr lang="en-GB">
                <a:solidFill>
                  <a:schemeClr val="dk1"/>
                </a:solidFill>
              </a:rPr>
              <a:t>The VE becomes a seamless extension of BA Insight. When users search for information or instructions through BA Insight, the VE can not only find the relevant information but also offer to execute those instructions directly, bridging the gap between finding knowledge and implementing it.</a:t>
            </a:r>
            <a:endParaRPr>
              <a:solidFill>
                <a:schemeClr val="dk1"/>
              </a:solidFill>
            </a:endParaRPr>
          </a:p>
          <a:p>
            <a:pPr indent="0" lvl="0" marL="1600200" marR="1143000" rtl="0" algn="l">
              <a:lnSpc>
                <a:spcPct val="115000"/>
              </a:lnSpc>
              <a:spcBef>
                <a:spcPts val="1200"/>
              </a:spcBef>
              <a:spcAft>
                <a:spcPts val="0"/>
              </a:spcAft>
              <a:buNone/>
            </a:pPr>
            <a:r>
              <a:rPr lang="en-GB">
                <a:solidFill>
                  <a:schemeClr val="accent1"/>
                </a:solidFill>
              </a:rPr>
              <a:t>BA Insight-Powered Information Retrieval</a:t>
            </a:r>
            <a:endParaRPr>
              <a:solidFill>
                <a:schemeClr val="accent1"/>
              </a:solidFill>
            </a:endParaRPr>
          </a:p>
          <a:p>
            <a:pPr indent="0" lvl="0" marL="2057400" marR="1143000" rtl="0" algn="l">
              <a:lnSpc>
                <a:spcPct val="115000"/>
              </a:lnSpc>
              <a:spcBef>
                <a:spcPts val="1200"/>
              </a:spcBef>
              <a:spcAft>
                <a:spcPts val="0"/>
              </a:spcAft>
              <a:buNone/>
            </a:pPr>
            <a:r>
              <a:rPr lang="en-GB">
                <a:solidFill>
                  <a:schemeClr val="dk1"/>
                </a:solidFill>
              </a:rPr>
              <a:t>The VE leverages BA Insight’s powerful search capabilities to access internal documents, knowledge bases, and resources. Rather than users having to click through multiple links to get answers to their questions, the VE can quickly and invisibly use BA Insight APIs to search, then present comprehensive answers to users’ questions, along with links to source materials.</a:t>
            </a:r>
            <a:endParaRPr>
              <a:solidFill>
                <a:schemeClr val="dk1"/>
              </a:solidFill>
            </a:endParaRPr>
          </a:p>
          <a:p>
            <a:pPr indent="0" lvl="0" marL="1600200" marR="1143000" rtl="0" algn="l">
              <a:lnSpc>
                <a:spcPct val="115000"/>
              </a:lnSpc>
              <a:spcBef>
                <a:spcPts val="1200"/>
              </a:spcBef>
              <a:spcAft>
                <a:spcPts val="0"/>
              </a:spcAft>
              <a:buNone/>
            </a:pPr>
            <a:r>
              <a:rPr lang="en-GB">
                <a:solidFill>
                  <a:schemeClr val="accent1"/>
                </a:solidFill>
              </a:rPr>
              <a:t>Plug-In for Upland Products</a:t>
            </a:r>
            <a:endParaRPr>
              <a:solidFill>
                <a:schemeClr val="accent1"/>
              </a:solidFill>
            </a:endParaRPr>
          </a:p>
          <a:p>
            <a:pPr indent="0" lvl="0" marL="2057400" marR="1143000" rtl="0" algn="l">
              <a:lnSpc>
                <a:spcPct val="115000"/>
              </a:lnSpc>
              <a:spcBef>
                <a:spcPts val="1200"/>
              </a:spcBef>
              <a:spcAft>
                <a:spcPts val="0"/>
              </a:spcAft>
              <a:buNone/>
            </a:pPr>
            <a:r>
              <a:rPr lang="en-GB">
                <a:solidFill>
                  <a:schemeClr val="dk1"/>
                </a:solidFill>
              </a:rPr>
              <a:t>We teach the VE how to use any Upland software product, thereby giving that product AI-agent capabilities.</a:t>
            </a:r>
            <a:endParaRPr>
              <a:solidFill>
                <a:schemeClr val="dk1"/>
              </a:solidFill>
            </a:endParaRPr>
          </a:p>
          <a:p>
            <a:pPr indent="0" lvl="0" marL="1600200" marR="1143000" rtl="0" algn="l">
              <a:lnSpc>
                <a:spcPct val="115000"/>
              </a:lnSpc>
              <a:spcBef>
                <a:spcPts val="1200"/>
              </a:spcBef>
              <a:spcAft>
                <a:spcPts val="0"/>
              </a:spcAft>
              <a:buNone/>
            </a:pPr>
            <a:r>
              <a:rPr lang="en-GB">
                <a:solidFill>
                  <a:schemeClr val="accent1"/>
                </a:solidFill>
              </a:rPr>
              <a:t>Tool for System Administrators</a:t>
            </a:r>
            <a:endParaRPr>
              <a:solidFill>
                <a:schemeClr val="accent1"/>
              </a:solidFill>
            </a:endParaRPr>
          </a:p>
          <a:p>
            <a:pPr indent="0" lvl="0" marL="2057400" marR="1143000" rtl="0" algn="l">
              <a:lnSpc>
                <a:spcPct val="115000"/>
              </a:lnSpc>
              <a:spcBef>
                <a:spcPts val="1200"/>
              </a:spcBef>
              <a:spcAft>
                <a:spcPts val="0"/>
              </a:spcAft>
              <a:buNone/>
            </a:pPr>
            <a:r>
              <a:rPr lang="en-GB">
                <a:solidFill>
                  <a:schemeClr val="dk1"/>
                </a:solidFill>
              </a:rPr>
              <a:t>System admins managing thousands of virtual machines (VMs) often rely on APIs—but that last 1% of tasks can be painful. With just a couple of training videos, the VE could replicate those manual steps across hundreds or thousands of VMs.</a:t>
            </a:r>
            <a:endParaRPr>
              <a:solidFill>
                <a:schemeClr val="dk1"/>
              </a:solidFill>
            </a:endParaRPr>
          </a:p>
          <a:p>
            <a:pPr indent="0" lvl="0" marL="0" rtl="0" algn="l">
              <a:spcBef>
                <a:spcPts val="1200"/>
              </a:spcBef>
              <a:spcAft>
                <a:spcPts val="0"/>
              </a:spcAft>
              <a:buNone/>
            </a:pPr>
            <a:r>
              <a:t/>
            </a:r>
            <a:endParaRPr sz="1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6"/>
          <p:cNvSpPr txBox="1"/>
          <p:nvPr/>
        </p:nvSpPr>
        <p:spPr>
          <a:xfrm>
            <a:off x="1279525" y="831700"/>
            <a:ext cx="9770100" cy="58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sz="1800">
                <a:solidFill>
                  <a:schemeClr val="accent1"/>
                </a:solidFill>
              </a:rPr>
              <a:t>Upland’s Competitive Advantage!</a:t>
            </a:r>
            <a:endParaRPr sz="1800">
              <a:solidFill>
                <a:schemeClr val="accent1"/>
              </a:solidFill>
            </a:endParaRPr>
          </a:p>
          <a:p>
            <a:pPr indent="0" lvl="0" marL="0" rtl="0" algn="l">
              <a:lnSpc>
                <a:spcPct val="115000"/>
              </a:lnSpc>
              <a:spcBef>
                <a:spcPts val="1200"/>
              </a:spcBef>
              <a:spcAft>
                <a:spcPts val="0"/>
              </a:spcAft>
              <a:buNone/>
            </a:pPr>
            <a:r>
              <a:rPr lang="en-GB" sz="1800">
                <a:solidFill>
                  <a:schemeClr val="dk1"/>
                </a:solidFill>
              </a:rPr>
              <a:t>While large AI companies focus on general-purpose agents using public internet data, the VE (especially when integrated with Upland products) has a distinct advantage: access to customer-specific data, policies, and procedures. Information like how to open an internal trouble ticket or follow a company-specific workflow is not available online, and never will be. An AI agent securely connected to this internal knowledge ecosystem can provide assistance that generic agents cannot, creating valuable, defensible use cases for ai agents.</a:t>
            </a:r>
            <a:endParaRPr sz="1800">
              <a:solidFill>
                <a:schemeClr val="dk1"/>
              </a:solidFill>
            </a:endParaRPr>
          </a:p>
          <a:p>
            <a:pPr indent="0" lvl="0" marL="0" rtl="0" algn="l">
              <a:lnSpc>
                <a:spcPct val="115000"/>
              </a:lnSpc>
              <a:spcBef>
                <a:spcPts val="1200"/>
              </a:spcBef>
              <a:spcAft>
                <a:spcPts val="0"/>
              </a:spcAft>
              <a:buNone/>
            </a:pPr>
            <a:r>
              <a:t/>
            </a:r>
            <a:endParaRPr sz="1800">
              <a:solidFill>
                <a:schemeClr val="accent1"/>
              </a:solidFill>
            </a:endParaRPr>
          </a:p>
          <a:p>
            <a:pPr indent="0" lvl="0" marL="0" rtl="0" algn="l">
              <a:lnSpc>
                <a:spcPct val="115000"/>
              </a:lnSpc>
              <a:spcBef>
                <a:spcPts val="1200"/>
              </a:spcBef>
              <a:spcAft>
                <a:spcPts val="0"/>
              </a:spcAft>
              <a:buNone/>
            </a:pPr>
            <a:r>
              <a:rPr lang="en-GB" sz="1800">
                <a:solidFill>
                  <a:schemeClr val="accent1"/>
                </a:solidFill>
              </a:rPr>
              <a:t>You Tell Us</a:t>
            </a:r>
            <a:endParaRPr sz="1800">
              <a:solidFill>
                <a:schemeClr val="accent1"/>
              </a:solidFill>
            </a:endParaRPr>
          </a:p>
          <a:p>
            <a:pPr indent="0" lvl="0" marL="0" rtl="0" algn="l">
              <a:lnSpc>
                <a:spcPct val="115000"/>
              </a:lnSpc>
              <a:spcBef>
                <a:spcPts val="1200"/>
              </a:spcBef>
              <a:spcAft>
                <a:spcPts val="0"/>
              </a:spcAft>
              <a:buNone/>
            </a:pPr>
            <a:r>
              <a:rPr lang="en-GB" sz="1800">
                <a:solidFill>
                  <a:schemeClr val="dk1"/>
                </a:solidFill>
              </a:rPr>
              <a:t>The future of the VE is still unfolding. Its flexibility and evolving intelligence open up a range of possibilities limited only by imagination.</a:t>
            </a:r>
            <a:endParaRPr sz="1800">
              <a:solidFill>
                <a:schemeClr val="dk1"/>
              </a:solidFill>
            </a:endParaRPr>
          </a:p>
          <a:p>
            <a:pPr indent="0" lvl="0" marL="2057400" marR="1143000" rtl="0" algn="l">
              <a:lnSpc>
                <a:spcPct val="115000"/>
              </a:lnSpc>
              <a:spcBef>
                <a:spcPts val="1200"/>
              </a:spcBef>
              <a:spcAft>
                <a:spcPts val="0"/>
              </a:spcAft>
              <a:buNone/>
            </a:pPr>
            <a:r>
              <a:t/>
            </a:r>
            <a:endParaRPr sz="1800">
              <a:solidFill>
                <a:schemeClr val="dk1"/>
              </a:solidFill>
            </a:endParaRPr>
          </a:p>
          <a:p>
            <a:pPr indent="0" lvl="0" marL="0" rtl="0" algn="l">
              <a:spcBef>
                <a:spcPts val="1200"/>
              </a:spcBef>
              <a:spcAft>
                <a:spcPts val="0"/>
              </a:spcAft>
              <a:buNone/>
            </a:pPr>
            <a:r>
              <a:t/>
            </a: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a:t>What is the Virtual Employee?</a:t>
            </a:r>
            <a:endParaRPr/>
          </a:p>
        </p:txBody>
      </p:sp>
      <p:sp>
        <p:nvSpPr>
          <p:cNvPr id="373" name="Google Shape;373;p45"/>
          <p:cNvSpPr txBox="1"/>
          <p:nvPr>
            <p:ph idx="1" type="body"/>
          </p:nvPr>
        </p:nvSpPr>
        <p:spPr>
          <a:xfrm>
            <a:off x="838200" y="2067345"/>
            <a:ext cx="10515600" cy="2255700"/>
          </a:xfrm>
          <a:prstGeom prst="rect">
            <a:avLst/>
          </a:prstGeom>
          <a:noFill/>
          <a:ln>
            <a:noFill/>
          </a:ln>
        </p:spPr>
        <p:txBody>
          <a:bodyPr anchorCtr="0" anchor="t" bIns="45700" lIns="91425" spcFirstLastPara="1" rIns="91425" wrap="square" tIns="45700">
            <a:normAutofit/>
          </a:bodyPr>
          <a:lstStyle/>
          <a:p>
            <a:pPr indent="-254000" lvl="0" marL="228600" rtl="0" algn="l">
              <a:lnSpc>
                <a:spcPct val="100000"/>
              </a:lnSpc>
              <a:spcBef>
                <a:spcPts val="1000"/>
              </a:spcBef>
              <a:spcAft>
                <a:spcPts val="0"/>
              </a:spcAft>
              <a:buClr>
                <a:schemeClr val="dk1"/>
              </a:buClr>
              <a:buSzPts val="2800"/>
              <a:buChar char="•"/>
            </a:pPr>
            <a:r>
              <a:rPr lang="en-GB" sz="2800">
                <a:solidFill>
                  <a:srgbClr val="000000"/>
                </a:solidFill>
              </a:rPr>
              <a:t>The </a:t>
            </a:r>
            <a:r>
              <a:rPr b="1" lang="en-GB" sz="2800">
                <a:solidFill>
                  <a:srgbClr val="000000"/>
                </a:solidFill>
              </a:rPr>
              <a:t>Virtual Employee</a:t>
            </a:r>
            <a:r>
              <a:rPr lang="en-GB" sz="2800">
                <a:solidFill>
                  <a:srgbClr val="000000"/>
                </a:solidFill>
              </a:rPr>
              <a:t> (VE) began as an ambitious concept: an AI assistant capable of seeing the user’s screen, interpreting on-screen instructions (originally envisioned to be pulled from BA Insight), and performing tasks using the keyboard and mouse on behalf of the user.</a:t>
            </a:r>
            <a:endParaRPr sz="2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a:t>Early Concept &amp; First Lessons</a:t>
            </a:r>
            <a:endParaRPr/>
          </a:p>
        </p:txBody>
      </p:sp>
      <p:sp>
        <p:nvSpPr>
          <p:cNvPr id="379" name="Google Shape;379;p46"/>
          <p:cNvSpPr txBox="1"/>
          <p:nvPr>
            <p:ph idx="1" type="body"/>
          </p:nvPr>
        </p:nvSpPr>
        <p:spPr>
          <a:xfrm>
            <a:off x="838200" y="2067339"/>
            <a:ext cx="10515600" cy="4109624"/>
          </a:xfrm>
          <a:prstGeom prst="rect">
            <a:avLst/>
          </a:prstGeom>
          <a:noFill/>
          <a:ln>
            <a:noFill/>
          </a:ln>
        </p:spPr>
        <p:txBody>
          <a:bodyPr anchorCtr="0" anchor="t" bIns="45700" lIns="91425" spcFirstLastPara="1" rIns="91425" wrap="square" tIns="45700">
            <a:normAutofit/>
          </a:bodyPr>
          <a:lstStyle/>
          <a:p>
            <a:pPr indent="-228600" lvl="0" marL="228600" rtl="0" algn="l">
              <a:lnSpc>
                <a:spcPct val="115000"/>
              </a:lnSpc>
              <a:spcBef>
                <a:spcPts val="1200"/>
              </a:spcBef>
              <a:spcAft>
                <a:spcPts val="0"/>
              </a:spcAft>
              <a:buSzPts val="2400"/>
              <a:buChar char="•"/>
            </a:pPr>
            <a:r>
              <a:rPr lang="en-GB"/>
              <a:t>The initial proof of concept was extremely limited—not even an alpha version—but it demonstrated a critical breakthrough: it’s possible for an AI to visually interpret a user’s screen, make decisions based on that input, and control the computer like a human would.</a:t>
            </a:r>
            <a:br>
              <a:rPr lang="en-GB"/>
            </a:br>
            <a:endParaRPr/>
          </a:p>
          <a:p>
            <a:pPr indent="-228600" lvl="0" marL="228600" rtl="0" algn="l">
              <a:lnSpc>
                <a:spcPct val="115000"/>
              </a:lnSpc>
              <a:spcBef>
                <a:spcPts val="0"/>
              </a:spcBef>
              <a:spcAft>
                <a:spcPts val="0"/>
              </a:spcAft>
              <a:buSzPts val="2400"/>
              <a:buChar char="•"/>
            </a:pPr>
            <a:r>
              <a:rPr lang="en-GB"/>
              <a:t>At that stage, we were not aware of any other company doing anything similar.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7"/>
          <p:cNvSpPr txBox="1"/>
          <p:nvPr/>
        </p:nvSpPr>
        <p:spPr>
          <a:xfrm>
            <a:off x="838200" y="2128275"/>
            <a:ext cx="10567800" cy="35040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1200"/>
              </a:spcBef>
              <a:spcAft>
                <a:spcPts val="0"/>
              </a:spcAft>
              <a:buSzPts val="1900"/>
              <a:buChar char="●"/>
            </a:pPr>
            <a:r>
              <a:rPr lang="en-GB" sz="1900"/>
              <a:t>The next milestone was getting the VE to perform basic software installations. While it worked, it was slow and less capable than a skilled human, especially when things got complicated.</a:t>
            </a:r>
            <a:endParaRPr sz="1900"/>
          </a:p>
          <a:p>
            <a:pPr indent="-349250" lvl="0" marL="457200" rtl="0" algn="l">
              <a:lnSpc>
                <a:spcPct val="115000"/>
              </a:lnSpc>
              <a:spcBef>
                <a:spcPts val="0"/>
              </a:spcBef>
              <a:spcAft>
                <a:spcPts val="0"/>
              </a:spcAft>
              <a:buSzPts val="1900"/>
              <a:buChar char="●"/>
            </a:pPr>
            <a:r>
              <a:rPr lang="en-GB" sz="1900"/>
              <a:t>Writing instructions for the VE was a trial-and-error process. Although the instructions use natural English language, crafting them effectively required experience and iteration.</a:t>
            </a:r>
            <a:br>
              <a:rPr lang="en-GB" sz="1900"/>
            </a:br>
            <a:endParaRPr sz="1900"/>
          </a:p>
          <a:p>
            <a:pPr indent="-349250" lvl="0" marL="457200" rtl="0" algn="l">
              <a:lnSpc>
                <a:spcPct val="115000"/>
              </a:lnSpc>
              <a:spcBef>
                <a:spcPts val="0"/>
              </a:spcBef>
              <a:spcAft>
                <a:spcPts val="0"/>
              </a:spcAft>
              <a:buSzPts val="1900"/>
              <a:buChar char="●"/>
            </a:pPr>
            <a:r>
              <a:rPr b="1" lang="en-GB" sz="1900"/>
              <a:t>Lesson learned:</a:t>
            </a:r>
            <a:r>
              <a:rPr lang="en-GB" sz="1900"/>
              <a:t> The VE could do useful work, but not faster or better than a human with expertise in that area. Additionally, writing instructions was a non-trivial part of the process.</a:t>
            </a:r>
            <a:br>
              <a:rPr lang="en-GB" sz="1900"/>
            </a:br>
            <a:endParaRPr sz="1900"/>
          </a:p>
          <a:p>
            <a:pPr indent="-349250" lvl="0" marL="457200" rtl="0" algn="l">
              <a:lnSpc>
                <a:spcPct val="115000"/>
              </a:lnSpc>
              <a:spcBef>
                <a:spcPts val="0"/>
              </a:spcBef>
              <a:spcAft>
                <a:spcPts val="0"/>
              </a:spcAft>
              <a:buSzPts val="1900"/>
              <a:buChar char="●"/>
            </a:pPr>
            <a:r>
              <a:rPr lang="en-GB" sz="1900"/>
              <a:t>Around this time, we started seeing reports that Microsoft was working on a similar project.</a:t>
            </a:r>
            <a:endParaRPr sz="1900"/>
          </a:p>
        </p:txBody>
      </p:sp>
      <p:sp>
        <p:nvSpPr>
          <p:cNvPr id="386" name="Google Shape;386;p4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a:t>Building Functionality: Software Installs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48" title="output.gif"/>
          <p:cNvPicPr preferRelativeResize="0"/>
          <p:nvPr/>
        </p:nvPicPr>
        <p:blipFill>
          <a:blip r:embed="rId3">
            <a:alphaModFix/>
          </a:blip>
          <a:stretch>
            <a:fillRect/>
          </a:stretch>
        </p:blipFill>
        <p:spPr>
          <a:xfrm>
            <a:off x="1590250" y="858776"/>
            <a:ext cx="8819550" cy="5879700"/>
          </a:xfrm>
          <a:prstGeom prst="rect">
            <a:avLst/>
          </a:prstGeom>
          <a:noFill/>
          <a:ln>
            <a:noFill/>
          </a:ln>
        </p:spPr>
      </p:pic>
      <p:sp>
        <p:nvSpPr>
          <p:cNvPr id="392" name="Google Shape;392;p48"/>
          <p:cNvSpPr txBox="1"/>
          <p:nvPr>
            <p:ph type="title"/>
          </p:nvPr>
        </p:nvSpPr>
        <p:spPr>
          <a:xfrm>
            <a:off x="958375" y="228025"/>
            <a:ext cx="10083300" cy="713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Arial"/>
              <a:buNone/>
            </a:pPr>
            <a:r>
              <a:rPr lang="en-GB" sz="2700"/>
              <a:t>Demo of VE Doing Software Install</a:t>
            </a:r>
            <a:endParaRPr sz="2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9"/>
          <p:cNvSpPr txBox="1"/>
          <p:nvPr/>
        </p:nvSpPr>
        <p:spPr>
          <a:xfrm>
            <a:off x="838200" y="3307250"/>
            <a:ext cx="10567800" cy="10482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SzPts val="1700"/>
              <a:buChar char="●"/>
            </a:pPr>
            <a:r>
              <a:rPr lang="en-GB" sz="1700"/>
              <a:t>We tried applying the VE to Altify, a CRM-ish tool where building contact trees is a time-consuming human task. Unfortunately, this proved extremely difficult for the VE. Understanding human relationships—core to Altify’s functionality—was outside the VE’s capabilities and likely always will be.</a:t>
            </a:r>
            <a:endParaRPr sz="1700"/>
          </a:p>
        </p:txBody>
      </p:sp>
      <p:sp>
        <p:nvSpPr>
          <p:cNvPr id="398" name="Google Shape;398;p49"/>
          <p:cNvSpPr txBox="1"/>
          <p:nvPr>
            <p:ph type="title"/>
          </p:nvPr>
        </p:nvSpPr>
        <p:spPr>
          <a:xfrm>
            <a:off x="812100" y="2503775"/>
            <a:ext cx="10092600" cy="868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a:t>Real-World Challenge: Altify</a:t>
            </a:r>
            <a:endParaRPr/>
          </a:p>
        </p:txBody>
      </p:sp>
      <p:sp>
        <p:nvSpPr>
          <p:cNvPr id="399" name="Google Shape;399;p49"/>
          <p:cNvSpPr txBox="1"/>
          <p:nvPr/>
        </p:nvSpPr>
        <p:spPr>
          <a:xfrm>
            <a:off x="812100" y="1013275"/>
            <a:ext cx="10567800" cy="10482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SzPts val="1700"/>
              <a:buChar char="●"/>
            </a:pPr>
            <a:r>
              <a:rPr lang="en-GB" sz="1700"/>
              <a:t>Sean Coleman proposed a major leap: what if the VE could write its own instructions by watching training videos? This would eliminate one of the biggest barriers—manual instruction writing.</a:t>
            </a:r>
            <a:endParaRPr sz="1700"/>
          </a:p>
          <a:p>
            <a:pPr indent="-336550" lvl="0" marL="457200" rtl="0" algn="l">
              <a:lnSpc>
                <a:spcPct val="115000"/>
              </a:lnSpc>
              <a:spcBef>
                <a:spcPts val="0"/>
              </a:spcBef>
              <a:spcAft>
                <a:spcPts val="0"/>
              </a:spcAft>
              <a:buSzPts val="1700"/>
              <a:buChar char="●"/>
            </a:pPr>
            <a:r>
              <a:rPr lang="en-GB" sz="1700"/>
              <a:t>At first, we didn’t know how to achieve this, but believed it was possible.</a:t>
            </a:r>
            <a:endParaRPr sz="1700"/>
          </a:p>
        </p:txBody>
      </p:sp>
      <p:sp>
        <p:nvSpPr>
          <p:cNvPr id="400" name="Google Shape;400;p49"/>
          <p:cNvSpPr txBox="1"/>
          <p:nvPr>
            <p:ph type="title"/>
          </p:nvPr>
        </p:nvSpPr>
        <p:spPr>
          <a:xfrm>
            <a:off x="838200" y="365125"/>
            <a:ext cx="10275300" cy="72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a:t>A Big Idea: Learning from Video</a:t>
            </a:r>
            <a:endParaRPr/>
          </a:p>
        </p:txBody>
      </p:sp>
      <p:sp>
        <p:nvSpPr>
          <p:cNvPr id="401" name="Google Shape;401;p49"/>
          <p:cNvSpPr txBox="1"/>
          <p:nvPr/>
        </p:nvSpPr>
        <p:spPr>
          <a:xfrm>
            <a:off x="918800" y="5488600"/>
            <a:ext cx="10567800" cy="10482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SzPts val="1700"/>
              <a:buChar char="●"/>
            </a:pPr>
            <a:r>
              <a:rPr lang="en-GB" sz="1700"/>
              <a:t>At this point, Anthropic unexpectedly released a “computer use” demo. It had all of the same weaknesses that our VE had—plus a few more—but marked the first major move by a large software company in this direction. It was a strong signal that our vision had broader industry traction.</a:t>
            </a:r>
            <a:endParaRPr sz="1700"/>
          </a:p>
        </p:txBody>
      </p:sp>
      <p:sp>
        <p:nvSpPr>
          <p:cNvPr id="402" name="Google Shape;402;p49"/>
          <p:cNvSpPr txBox="1"/>
          <p:nvPr>
            <p:ph type="title"/>
          </p:nvPr>
        </p:nvSpPr>
        <p:spPr>
          <a:xfrm>
            <a:off x="929550" y="4761325"/>
            <a:ext cx="10092600" cy="868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a:t>Market Validation: Anthropic’s Demo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0"/>
          <p:cNvSpPr txBox="1"/>
          <p:nvPr>
            <p:ph type="title"/>
          </p:nvPr>
        </p:nvSpPr>
        <p:spPr>
          <a:xfrm>
            <a:off x="838200" y="328550"/>
            <a:ext cx="10515600" cy="914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sz="3200"/>
              <a:t>Telecom Portals: The CIMPL Use Case</a:t>
            </a:r>
            <a:endParaRPr sz="3200"/>
          </a:p>
        </p:txBody>
      </p:sp>
      <p:sp>
        <p:nvSpPr>
          <p:cNvPr id="408" name="Google Shape;408;p50"/>
          <p:cNvSpPr txBox="1"/>
          <p:nvPr>
            <p:ph idx="1" type="body"/>
          </p:nvPr>
        </p:nvSpPr>
        <p:spPr>
          <a:xfrm>
            <a:off x="838200" y="1374151"/>
            <a:ext cx="10515600" cy="4411200"/>
          </a:xfrm>
          <a:prstGeom prst="rect">
            <a:avLst/>
          </a:prstGeom>
          <a:noFill/>
          <a:ln>
            <a:noFill/>
          </a:ln>
        </p:spPr>
        <p:txBody>
          <a:bodyPr anchorCtr="0" anchor="t" bIns="45700" lIns="91425" spcFirstLastPara="1" rIns="91425" wrap="square" tIns="45700">
            <a:normAutofit lnSpcReduction="20000"/>
          </a:bodyPr>
          <a:lstStyle/>
          <a:p>
            <a:pPr indent="-363220" lvl="0" marL="457200" rtl="0" algn="l">
              <a:lnSpc>
                <a:spcPct val="95000"/>
              </a:lnSpc>
              <a:spcBef>
                <a:spcPts val="1200"/>
              </a:spcBef>
              <a:spcAft>
                <a:spcPts val="0"/>
              </a:spcAft>
              <a:buSzPts val="2120"/>
              <a:buChar char="•"/>
            </a:pPr>
            <a:r>
              <a:rPr lang="en-GB" sz="2120"/>
              <a:t>CIMPL presented a compelling use case. CIMPL’s admins need to interact with telecom provider portals, many of which lack APIs, on a daily basis.</a:t>
            </a:r>
            <a:br>
              <a:rPr lang="en-GB" sz="2120"/>
            </a:br>
            <a:endParaRPr sz="2120"/>
          </a:p>
          <a:p>
            <a:pPr indent="-363220" lvl="0" marL="457200" rtl="0" algn="l">
              <a:lnSpc>
                <a:spcPct val="95000"/>
              </a:lnSpc>
              <a:spcBef>
                <a:spcPts val="0"/>
              </a:spcBef>
              <a:spcAft>
                <a:spcPts val="0"/>
              </a:spcAft>
              <a:buSzPts val="2120"/>
              <a:buChar char="•"/>
            </a:pPr>
            <a:r>
              <a:rPr lang="en-GB" sz="2120"/>
              <a:t>The VE could handle these interactions, but faced new challenges:</a:t>
            </a:r>
            <a:br>
              <a:rPr lang="en-GB" sz="2120"/>
            </a:br>
            <a:endParaRPr sz="2120"/>
          </a:p>
          <a:p>
            <a:pPr indent="-339725" lvl="1" marL="914400" rtl="0" algn="l">
              <a:lnSpc>
                <a:spcPct val="95000"/>
              </a:lnSpc>
              <a:spcBef>
                <a:spcPts val="0"/>
              </a:spcBef>
              <a:spcAft>
                <a:spcPts val="0"/>
              </a:spcAft>
              <a:buSzPts val="1750"/>
              <a:buChar char="•"/>
            </a:pPr>
            <a:r>
              <a:rPr lang="en-GB" sz="1750"/>
              <a:t>No sandbox environments exist for telecom portals, making trial-and-error risky</a:t>
            </a:r>
            <a:br>
              <a:rPr lang="en-GB" sz="1750"/>
            </a:br>
            <a:endParaRPr sz="1750"/>
          </a:p>
          <a:p>
            <a:pPr indent="-339725" lvl="1" marL="914400" rtl="0" algn="l">
              <a:lnSpc>
                <a:spcPct val="95000"/>
              </a:lnSpc>
              <a:spcBef>
                <a:spcPts val="0"/>
              </a:spcBef>
              <a:spcAft>
                <a:spcPts val="0"/>
              </a:spcAft>
              <a:buSzPts val="1750"/>
              <a:buChar char="•"/>
            </a:pPr>
            <a:r>
              <a:rPr lang="en-GB" sz="1750"/>
              <a:t>Carl created mock portals using rapid AI prototyping to safely train the VE, which worked but was labor-intensive</a:t>
            </a:r>
            <a:br>
              <a:rPr lang="en-GB" sz="1750"/>
            </a:br>
            <a:endParaRPr sz="1750"/>
          </a:p>
          <a:p>
            <a:pPr indent="-339725" lvl="1" marL="914400" rtl="0" algn="l">
              <a:lnSpc>
                <a:spcPct val="95000"/>
              </a:lnSpc>
              <a:spcBef>
                <a:spcPts val="0"/>
              </a:spcBef>
              <a:spcAft>
                <a:spcPts val="0"/>
              </a:spcAft>
              <a:buSzPts val="1750"/>
              <a:buChar char="•"/>
            </a:pPr>
            <a:r>
              <a:rPr lang="en-GB" sz="1750"/>
              <a:t>Telecom portal workflows involved long sequences of steps. The longer the sequence, the higher the chance of VE making an error. This problem will likely diminish as AI reliability improves—and there are ways we could overcome this now—but long sequences of dependent steps remain a challenge for the VE</a:t>
            </a:r>
            <a:br>
              <a:rPr lang="en-GB" sz="1750"/>
            </a:br>
            <a:endParaRPr sz="1750"/>
          </a:p>
          <a:p>
            <a:pPr indent="-339725" lvl="0" marL="457200" rtl="0" algn="l">
              <a:lnSpc>
                <a:spcPct val="95000"/>
              </a:lnSpc>
              <a:spcBef>
                <a:spcPts val="0"/>
              </a:spcBef>
              <a:spcAft>
                <a:spcPts val="0"/>
              </a:spcAft>
              <a:buSzPts val="1750"/>
              <a:buChar char="•"/>
            </a:pPr>
            <a:r>
              <a:rPr lang="en-GB" sz="1750"/>
              <a:t>By this point, Google, Microsoft, and OpenAI had all begun developing their own VE-like systems. We saw this as validation: AI agents that can operate computers directly for users are clearly inevitable.</a:t>
            </a:r>
            <a:endParaRPr sz="175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1"/>
          <p:cNvSpPr txBox="1"/>
          <p:nvPr>
            <p:ph type="title"/>
          </p:nvPr>
        </p:nvSpPr>
        <p:spPr>
          <a:xfrm>
            <a:off x="958375" y="228025"/>
            <a:ext cx="10083300" cy="713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Arial"/>
              <a:buNone/>
            </a:pPr>
            <a:r>
              <a:rPr lang="en-GB" sz="2700"/>
              <a:t>Demo of VE Doing Operating a Telecom Portal</a:t>
            </a:r>
            <a:endParaRPr sz="2700"/>
          </a:p>
        </p:txBody>
      </p:sp>
      <p:pic>
        <p:nvPicPr>
          <p:cNvPr id="414" name="Google Shape;414;p51" title="output.gif"/>
          <p:cNvPicPr preferRelativeResize="0"/>
          <p:nvPr/>
        </p:nvPicPr>
        <p:blipFill>
          <a:blip r:embed="rId3">
            <a:alphaModFix/>
          </a:blip>
          <a:stretch>
            <a:fillRect/>
          </a:stretch>
        </p:blipFill>
        <p:spPr>
          <a:xfrm>
            <a:off x="1139450" y="1011550"/>
            <a:ext cx="9352959" cy="5611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2"/>
          <p:cNvSpPr txBox="1"/>
          <p:nvPr/>
        </p:nvSpPr>
        <p:spPr>
          <a:xfrm>
            <a:off x="676325" y="1325350"/>
            <a:ext cx="10729800" cy="4900800"/>
          </a:xfrm>
          <a:prstGeom prst="rect">
            <a:avLst/>
          </a:prstGeom>
          <a:noFill/>
          <a:ln>
            <a:noFill/>
          </a:ln>
        </p:spPr>
        <p:txBody>
          <a:bodyPr anchorCtr="0" anchor="t" bIns="91425" lIns="91425" spcFirstLastPara="1" rIns="91425" wrap="square" tIns="91425">
            <a:spAutoFit/>
          </a:bodyPr>
          <a:lstStyle/>
          <a:p>
            <a:pPr indent="-355600" lvl="0" marL="457200" marR="1143000" rtl="0" algn="l">
              <a:lnSpc>
                <a:spcPct val="115000"/>
              </a:lnSpc>
              <a:spcBef>
                <a:spcPts val="1200"/>
              </a:spcBef>
              <a:spcAft>
                <a:spcPts val="0"/>
              </a:spcAft>
              <a:buSzPts val="2000"/>
              <a:buChar char="●"/>
            </a:pPr>
            <a:r>
              <a:rPr lang="en-GB" sz="1200"/>
              <a:t>We ran a two-week sprint to test the VE with Panviva, whose new customers must import training materials—PDFs, Word docs, PowerPoints, and videos—into the platform. This repetitive 10–20 step process was ideal for the VE.</a:t>
            </a:r>
            <a:endParaRPr sz="1200"/>
          </a:p>
          <a:p>
            <a:pPr indent="-355600" lvl="1" marL="914400" marR="1143000" rtl="0" algn="l">
              <a:lnSpc>
                <a:spcPct val="115000"/>
              </a:lnSpc>
              <a:spcBef>
                <a:spcPts val="0"/>
              </a:spcBef>
              <a:spcAft>
                <a:spcPts val="0"/>
              </a:spcAft>
              <a:buSzPts val="2000"/>
              <a:buChar char="○"/>
            </a:pPr>
            <a:r>
              <a:rPr lang="en-GB" sz="1200"/>
              <a:t>Critically, the VE could read and understand content across formats, including video.</a:t>
            </a:r>
            <a:endParaRPr sz="1200"/>
          </a:p>
          <a:p>
            <a:pPr indent="-355600" lvl="0" marL="457200" marR="1143000" rtl="0" algn="l">
              <a:lnSpc>
                <a:spcPct val="115000"/>
              </a:lnSpc>
              <a:spcBef>
                <a:spcPts val="0"/>
              </a:spcBef>
              <a:spcAft>
                <a:spcPts val="0"/>
              </a:spcAft>
              <a:buSzPts val="2000"/>
              <a:buChar char="●"/>
            </a:pPr>
            <a:r>
              <a:rPr b="1" lang="en-GB" sz="1200"/>
              <a:t>Key insights gained:</a:t>
            </a:r>
            <a:endParaRPr b="1" sz="1200"/>
          </a:p>
          <a:p>
            <a:pPr indent="-355600" lvl="1" marL="914400" marR="1143000" rtl="0" algn="l">
              <a:lnSpc>
                <a:spcPct val="115000"/>
              </a:lnSpc>
              <a:spcBef>
                <a:spcPts val="0"/>
              </a:spcBef>
              <a:spcAft>
                <a:spcPts val="0"/>
              </a:spcAft>
              <a:buSzPts val="2000"/>
              <a:buChar char="○"/>
            </a:pPr>
            <a:r>
              <a:rPr lang="en-GB" sz="1200"/>
              <a:t>Since the VE can </a:t>
            </a:r>
            <a:r>
              <a:rPr b="1" lang="en-GB" sz="1200"/>
              <a:t>understand</a:t>
            </a:r>
            <a:r>
              <a:rPr lang="en-GB" sz="1200"/>
              <a:t> the content it works with, not just blindly convert one set of bytes to another, new possibilities emerge: e.g., “Ignore the poor organization and formatting of these documents, but enter them into Panviva in an organized and principled way.”</a:t>
            </a:r>
            <a:endParaRPr sz="1200"/>
          </a:p>
          <a:p>
            <a:pPr indent="-355600" lvl="1" marL="914400" marR="1143000" rtl="0" algn="l">
              <a:lnSpc>
                <a:spcPct val="115000"/>
              </a:lnSpc>
              <a:spcBef>
                <a:spcPts val="0"/>
              </a:spcBef>
              <a:spcAft>
                <a:spcPts val="0"/>
              </a:spcAft>
              <a:buSzPts val="2000"/>
              <a:buChar char="○"/>
            </a:pPr>
            <a:r>
              <a:rPr lang="en-GB" sz="1200"/>
              <a:t>The VE’s ability to operate both APIs and UIs enables it to perform tasks that humans cannot.</a:t>
            </a:r>
            <a:endParaRPr sz="1200"/>
          </a:p>
          <a:p>
            <a:pPr indent="-355600" lvl="1" marL="914400" marR="1143000" rtl="0" algn="l">
              <a:lnSpc>
                <a:spcPct val="115000"/>
              </a:lnSpc>
              <a:spcBef>
                <a:spcPts val="0"/>
              </a:spcBef>
              <a:spcAft>
                <a:spcPts val="0"/>
              </a:spcAft>
              <a:buSzPts val="2000"/>
              <a:buChar char="○"/>
            </a:pPr>
            <a:r>
              <a:rPr lang="en-GB" sz="1200"/>
              <a:t>Thanks to this project giving Carl hands-on experience with video content, he successfully enabled the VE to:</a:t>
            </a:r>
            <a:endParaRPr sz="1200"/>
          </a:p>
          <a:p>
            <a:pPr indent="-355600" lvl="2" marL="1371600" marR="1143000" rtl="0" algn="l">
              <a:lnSpc>
                <a:spcPct val="115000"/>
              </a:lnSpc>
              <a:spcBef>
                <a:spcPts val="0"/>
              </a:spcBef>
              <a:spcAft>
                <a:spcPts val="0"/>
              </a:spcAft>
              <a:buSzPts val="2000"/>
              <a:buChar char="■"/>
            </a:pPr>
            <a:r>
              <a:rPr lang="en-GB" sz="1200"/>
              <a:t>Watch a training video</a:t>
            </a:r>
            <a:endParaRPr sz="1200"/>
          </a:p>
          <a:p>
            <a:pPr indent="-355600" lvl="2" marL="1371600" marR="1143000" rtl="0" algn="l">
              <a:lnSpc>
                <a:spcPct val="115000"/>
              </a:lnSpc>
              <a:spcBef>
                <a:spcPts val="0"/>
              </a:spcBef>
              <a:spcAft>
                <a:spcPts val="0"/>
              </a:spcAft>
              <a:buSzPts val="2000"/>
              <a:buChar char="■"/>
            </a:pPr>
            <a:r>
              <a:rPr lang="en-GB" sz="1200"/>
              <a:t>Generate its own set of instructions</a:t>
            </a:r>
            <a:endParaRPr sz="1200"/>
          </a:p>
          <a:p>
            <a:pPr indent="-355600" lvl="2" marL="1371600" marR="1143000" rtl="0" algn="l">
              <a:lnSpc>
                <a:spcPct val="115000"/>
              </a:lnSpc>
              <a:spcBef>
                <a:spcPts val="0"/>
              </a:spcBef>
              <a:spcAft>
                <a:spcPts val="0"/>
              </a:spcAft>
              <a:buSzPts val="2000"/>
              <a:buChar char="■"/>
            </a:pPr>
            <a:r>
              <a:rPr lang="en-GB" sz="1200"/>
              <a:t>Execute those instructions autonomously</a:t>
            </a:r>
            <a:endParaRPr sz="1200"/>
          </a:p>
          <a:p>
            <a:pPr indent="-355600" lvl="2" marL="1371600" marR="1143000" rtl="0" algn="l">
              <a:lnSpc>
                <a:spcPct val="115000"/>
              </a:lnSpc>
              <a:spcBef>
                <a:spcPts val="0"/>
              </a:spcBef>
              <a:spcAft>
                <a:spcPts val="0"/>
              </a:spcAft>
              <a:buSzPts val="2000"/>
              <a:buChar char="■"/>
            </a:pPr>
            <a:r>
              <a:rPr lang="en-GB" sz="1200"/>
              <a:t>It wasn’t perfect, but it worked.</a:t>
            </a:r>
            <a:endParaRPr sz="1200"/>
          </a:p>
          <a:p>
            <a:pPr indent="-355600" lvl="0" marL="457200" marR="1143000" rtl="0" algn="l">
              <a:lnSpc>
                <a:spcPct val="115000"/>
              </a:lnSpc>
              <a:spcBef>
                <a:spcPts val="0"/>
              </a:spcBef>
              <a:spcAft>
                <a:spcPts val="0"/>
              </a:spcAft>
              <a:buSzPts val="2000"/>
              <a:buChar char="●"/>
            </a:pPr>
            <a:r>
              <a:rPr lang="en-GB" sz="1200"/>
              <a:t>Shortly after, Amazon announced “Nova”—its own computer-operating agent, also attempting to learn from training videos. Another validation of the direction we were headed.</a:t>
            </a:r>
            <a:endParaRPr sz="2000"/>
          </a:p>
        </p:txBody>
      </p:sp>
      <p:sp>
        <p:nvSpPr>
          <p:cNvPr id="421" name="Google Shape;421;p52"/>
          <p:cNvSpPr txBox="1"/>
          <p:nvPr>
            <p:ph type="title"/>
          </p:nvPr>
        </p:nvSpPr>
        <p:spPr>
          <a:xfrm>
            <a:off x="838200" y="301150"/>
            <a:ext cx="10515600" cy="102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Arial"/>
              <a:buNone/>
            </a:pPr>
            <a:r>
              <a:rPr lang="en-GB"/>
              <a:t>A Strong Fit: Panviva Ingestion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pland 2021 V1">
  <a:themeElements>
    <a:clrScheme name="Upland 2021">
      <a:dk1>
        <a:srgbClr val="241F20"/>
      </a:dk1>
      <a:lt1>
        <a:srgbClr val="FFFFFF"/>
      </a:lt1>
      <a:dk2>
        <a:srgbClr val="183656"/>
      </a:dk2>
      <a:lt2>
        <a:srgbClr val="EFEFEF"/>
      </a:lt2>
      <a:accent1>
        <a:srgbClr val="2474DB"/>
      </a:accent1>
      <a:accent2>
        <a:srgbClr val="FFA100"/>
      </a:accent2>
      <a:accent3>
        <a:srgbClr val="D09CE7"/>
      </a:accent3>
      <a:accent4>
        <a:srgbClr val="82CDBA"/>
      </a:accent4>
      <a:accent5>
        <a:srgbClr val="E0504E"/>
      </a:accent5>
      <a:accent6>
        <a:srgbClr val="FFD5AA"/>
      </a:accent6>
      <a:hlink>
        <a:srgbClr val="2474DB"/>
      </a:hlink>
      <a:folHlink>
        <a:srgbClr val="6423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